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1"/>
  </p:sldMasterIdLst>
  <p:notesMasterIdLst>
    <p:notesMasterId r:id="rId21"/>
  </p:notesMasterIdLst>
  <p:sldIdLst>
    <p:sldId id="256" r:id="rId2"/>
    <p:sldId id="257" r:id="rId3"/>
    <p:sldId id="258" r:id="rId4"/>
    <p:sldId id="259" r:id="rId5"/>
    <p:sldId id="260" r:id="rId6"/>
    <p:sldId id="273" r:id="rId7"/>
    <p:sldId id="266" r:id="rId8"/>
    <p:sldId id="261" r:id="rId9"/>
    <p:sldId id="262" r:id="rId10"/>
    <p:sldId id="263" r:id="rId11"/>
    <p:sldId id="264" r:id="rId12"/>
    <p:sldId id="265" r:id="rId13"/>
    <p:sldId id="267" r:id="rId14"/>
    <p:sldId id="268" r:id="rId15"/>
    <p:sldId id="269" r:id="rId16"/>
    <p:sldId id="270" r:id="rId17"/>
    <p:sldId id="271" r:id="rId18"/>
    <p:sldId id="272" r:id="rId19"/>
    <p:sldId id="274"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59">
          <p15:clr>
            <a:srgbClr val="A4A3A4"/>
          </p15:clr>
        </p15:guide>
        <p15:guide id="2" pos="4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0A29"/>
    <a:srgbClr val="000000"/>
    <a:srgbClr val="910626"/>
    <a:srgbClr val="D7E7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E40A79-4D10-463E-8BD0-05CEB4C10A78}" v="29" dt="2021-11-12T13:47:26.7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3657" autoAdjust="0"/>
  </p:normalViewPr>
  <p:slideViewPr>
    <p:cSldViewPr snapToGrid="0" snapToObjects="1">
      <p:cViewPr varScale="1">
        <p:scale>
          <a:sx n="83" d="100"/>
          <a:sy n="83" d="100"/>
        </p:scale>
        <p:origin x="800" y="52"/>
      </p:cViewPr>
      <p:guideLst>
        <p:guide orient="horz" pos="859"/>
        <p:guide pos="42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angman Li" userId="07d722bc-8fd8-4e22-86f8-f8a359172fee" providerId="ADAL" clId="{FDE40A79-4D10-463E-8BD0-05CEB4C10A78}"/>
    <pc:docChg chg="undo custSel addSld delSld modSld">
      <pc:chgData name="Xiangman Li" userId="07d722bc-8fd8-4e22-86f8-f8a359172fee" providerId="ADAL" clId="{FDE40A79-4D10-463E-8BD0-05CEB4C10A78}" dt="2021-11-12T13:52:33.125" v="179" actId="478"/>
      <pc:docMkLst>
        <pc:docMk/>
      </pc:docMkLst>
      <pc:sldChg chg="modSp mod">
        <pc:chgData name="Xiangman Li" userId="07d722bc-8fd8-4e22-86f8-f8a359172fee" providerId="ADAL" clId="{FDE40A79-4D10-463E-8BD0-05CEB4C10A78}" dt="2021-11-10T20:50:12.813" v="26"/>
        <pc:sldMkLst>
          <pc:docMk/>
          <pc:sldMk cId="0" sldId="256"/>
        </pc:sldMkLst>
        <pc:spChg chg="mod">
          <ac:chgData name="Xiangman Li" userId="07d722bc-8fd8-4e22-86f8-f8a359172fee" providerId="ADAL" clId="{FDE40A79-4D10-463E-8BD0-05CEB4C10A78}" dt="2021-11-10T20:50:12.813" v="26"/>
          <ac:spMkLst>
            <pc:docMk/>
            <pc:sldMk cId="0" sldId="256"/>
            <ac:spMk id="3" creationId="{00000000-0000-0000-0000-000000000000}"/>
          </ac:spMkLst>
        </pc:spChg>
      </pc:sldChg>
      <pc:sldChg chg="addSp delSp modSp mod">
        <pc:chgData name="Xiangman Li" userId="07d722bc-8fd8-4e22-86f8-f8a359172fee" providerId="ADAL" clId="{FDE40A79-4D10-463E-8BD0-05CEB4C10A78}" dt="2021-11-12T13:48:02.439" v="172" actId="1076"/>
        <pc:sldMkLst>
          <pc:docMk/>
          <pc:sldMk cId="1298088335" sldId="259"/>
        </pc:sldMkLst>
        <pc:spChg chg="add del mod">
          <ac:chgData name="Xiangman Li" userId="07d722bc-8fd8-4e22-86f8-f8a359172fee" providerId="ADAL" clId="{FDE40A79-4D10-463E-8BD0-05CEB4C10A78}" dt="2021-11-10T20:51:07.729" v="30"/>
          <ac:spMkLst>
            <pc:docMk/>
            <pc:sldMk cId="1298088335" sldId="259"/>
            <ac:spMk id="3" creationId="{962F355A-B14B-4116-B154-B5DCFA26C71C}"/>
          </ac:spMkLst>
        </pc:spChg>
        <pc:spChg chg="add del mod">
          <ac:chgData name="Xiangman Li" userId="07d722bc-8fd8-4e22-86f8-f8a359172fee" providerId="ADAL" clId="{FDE40A79-4D10-463E-8BD0-05CEB4C10A78}" dt="2021-11-10T20:51:07.730" v="32"/>
          <ac:spMkLst>
            <pc:docMk/>
            <pc:sldMk cId="1298088335" sldId="259"/>
            <ac:spMk id="4" creationId="{B6213679-B9EB-4E12-B06F-A6297B58BE1E}"/>
          </ac:spMkLst>
        </pc:spChg>
        <pc:spChg chg="add mod">
          <ac:chgData name="Xiangman Li" userId="07d722bc-8fd8-4e22-86f8-f8a359172fee" providerId="ADAL" clId="{FDE40A79-4D10-463E-8BD0-05CEB4C10A78}" dt="2021-11-10T20:52:53.418" v="59"/>
          <ac:spMkLst>
            <pc:docMk/>
            <pc:sldMk cId="1298088335" sldId="259"/>
            <ac:spMk id="5" creationId="{429183B1-9990-40C3-B25D-A962A8638AB3}"/>
          </ac:spMkLst>
        </pc:spChg>
        <pc:picChg chg="mod">
          <ac:chgData name="Xiangman Li" userId="07d722bc-8fd8-4e22-86f8-f8a359172fee" providerId="ADAL" clId="{FDE40A79-4D10-463E-8BD0-05CEB4C10A78}" dt="2021-11-12T13:48:02.439" v="172" actId="1076"/>
          <ac:picMkLst>
            <pc:docMk/>
            <pc:sldMk cId="1298088335" sldId="259"/>
            <ac:picMk id="12" creationId="{FEC6429B-D718-4F4A-A759-C3FA14D3DFE5}"/>
          </ac:picMkLst>
        </pc:picChg>
      </pc:sldChg>
      <pc:sldChg chg="addSp delSp modSp mod">
        <pc:chgData name="Xiangman Li" userId="07d722bc-8fd8-4e22-86f8-f8a359172fee" providerId="ADAL" clId="{FDE40A79-4D10-463E-8BD0-05CEB4C10A78}" dt="2021-11-10T20:53:18.594" v="64"/>
        <pc:sldMkLst>
          <pc:docMk/>
          <pc:sldMk cId="4086572151" sldId="260"/>
        </pc:sldMkLst>
        <pc:spChg chg="add del">
          <ac:chgData name="Xiangman Li" userId="07d722bc-8fd8-4e22-86f8-f8a359172fee" providerId="ADAL" clId="{FDE40A79-4D10-463E-8BD0-05CEB4C10A78}" dt="2021-11-10T20:53:04.577" v="61" actId="22"/>
          <ac:spMkLst>
            <pc:docMk/>
            <pc:sldMk cId="4086572151" sldId="260"/>
            <ac:spMk id="5" creationId="{4BFC6C70-F6E7-4B89-B0A8-D20A18E1466E}"/>
          </ac:spMkLst>
        </pc:spChg>
        <pc:spChg chg="add del">
          <ac:chgData name="Xiangman Li" userId="07d722bc-8fd8-4e22-86f8-f8a359172fee" providerId="ADAL" clId="{FDE40A79-4D10-463E-8BD0-05CEB4C10A78}" dt="2021-11-10T20:53:12.042" v="63" actId="22"/>
          <ac:spMkLst>
            <pc:docMk/>
            <pc:sldMk cId="4086572151" sldId="260"/>
            <ac:spMk id="8" creationId="{8F598D39-683F-45E6-99C2-B2C0E0A02D2A}"/>
          </ac:spMkLst>
        </pc:spChg>
        <pc:spChg chg="add mod">
          <ac:chgData name="Xiangman Li" userId="07d722bc-8fd8-4e22-86f8-f8a359172fee" providerId="ADAL" clId="{FDE40A79-4D10-463E-8BD0-05CEB4C10A78}" dt="2021-11-10T20:53:18.594" v="64"/>
          <ac:spMkLst>
            <pc:docMk/>
            <pc:sldMk cId="4086572151" sldId="260"/>
            <ac:spMk id="9" creationId="{2470DE96-2C5E-4056-B019-0E54E5984BC6}"/>
          </ac:spMkLst>
        </pc:spChg>
        <pc:picChg chg="mod">
          <ac:chgData name="Xiangman Li" userId="07d722bc-8fd8-4e22-86f8-f8a359172fee" providerId="ADAL" clId="{FDE40A79-4D10-463E-8BD0-05CEB4C10A78}" dt="2021-11-10T19:31:55.552" v="5" actId="1076"/>
          <ac:picMkLst>
            <pc:docMk/>
            <pc:sldMk cId="4086572151" sldId="260"/>
            <ac:picMk id="7" creationId="{103C980A-221E-44E4-A2BC-6444C99462D3}"/>
          </ac:picMkLst>
        </pc:picChg>
      </pc:sldChg>
      <pc:sldChg chg="modSp mod">
        <pc:chgData name="Xiangman Li" userId="07d722bc-8fd8-4e22-86f8-f8a359172fee" providerId="ADAL" clId="{FDE40A79-4D10-463E-8BD0-05CEB4C10A78}" dt="2021-11-10T22:41:04.033" v="67"/>
        <pc:sldMkLst>
          <pc:docMk/>
          <pc:sldMk cId="2117332049" sldId="262"/>
        </pc:sldMkLst>
        <pc:spChg chg="mod">
          <ac:chgData name="Xiangman Li" userId="07d722bc-8fd8-4e22-86f8-f8a359172fee" providerId="ADAL" clId="{FDE40A79-4D10-463E-8BD0-05CEB4C10A78}" dt="2021-11-10T22:41:04.033" v="67"/>
          <ac:spMkLst>
            <pc:docMk/>
            <pc:sldMk cId="2117332049" sldId="262"/>
            <ac:spMk id="2" creationId="{DBB668FF-80F5-476A-A806-220688AB5C2C}"/>
          </ac:spMkLst>
        </pc:spChg>
      </pc:sldChg>
      <pc:sldChg chg="modSp mod">
        <pc:chgData name="Xiangman Li" userId="07d722bc-8fd8-4e22-86f8-f8a359172fee" providerId="ADAL" clId="{FDE40A79-4D10-463E-8BD0-05CEB4C10A78}" dt="2021-11-11T20:57:48.725" v="86" actId="14100"/>
        <pc:sldMkLst>
          <pc:docMk/>
          <pc:sldMk cId="1653790380" sldId="264"/>
        </pc:sldMkLst>
        <pc:spChg chg="mod">
          <ac:chgData name="Xiangman Li" userId="07d722bc-8fd8-4e22-86f8-f8a359172fee" providerId="ADAL" clId="{FDE40A79-4D10-463E-8BD0-05CEB4C10A78}" dt="2021-11-11T20:57:48.725" v="86" actId="14100"/>
          <ac:spMkLst>
            <pc:docMk/>
            <pc:sldMk cId="1653790380" sldId="264"/>
            <ac:spMk id="11" creationId="{E1DB23F1-07BA-418B-9CEB-07BF1E645C03}"/>
          </ac:spMkLst>
        </pc:spChg>
        <pc:spChg chg="mod">
          <ac:chgData name="Xiangman Li" userId="07d722bc-8fd8-4e22-86f8-f8a359172fee" providerId="ADAL" clId="{FDE40A79-4D10-463E-8BD0-05CEB4C10A78}" dt="2021-11-11T20:57:46.191" v="85" actId="14100"/>
          <ac:spMkLst>
            <pc:docMk/>
            <pc:sldMk cId="1653790380" sldId="264"/>
            <ac:spMk id="12" creationId="{AB55418D-08C4-4877-BEC6-E2A7D71DB554}"/>
          </ac:spMkLst>
        </pc:spChg>
      </pc:sldChg>
      <pc:sldChg chg="addSp modSp mod">
        <pc:chgData name="Xiangman Li" userId="07d722bc-8fd8-4e22-86f8-f8a359172fee" providerId="ADAL" clId="{FDE40A79-4D10-463E-8BD0-05CEB4C10A78}" dt="2021-11-12T13:41:30.563" v="168" actId="1076"/>
        <pc:sldMkLst>
          <pc:docMk/>
          <pc:sldMk cId="1585308787" sldId="265"/>
        </pc:sldMkLst>
        <pc:spChg chg="add mod">
          <ac:chgData name="Xiangman Li" userId="07d722bc-8fd8-4e22-86f8-f8a359172fee" providerId="ADAL" clId="{FDE40A79-4D10-463E-8BD0-05CEB4C10A78}" dt="2021-11-12T13:41:30.563" v="168" actId="1076"/>
          <ac:spMkLst>
            <pc:docMk/>
            <pc:sldMk cId="1585308787" sldId="265"/>
            <ac:spMk id="3" creationId="{8BC8F0AB-E274-49E4-9EE6-8BA9523E1824}"/>
          </ac:spMkLst>
        </pc:spChg>
      </pc:sldChg>
      <pc:sldChg chg="modSp del mod">
        <pc:chgData name="Xiangman Li" userId="07d722bc-8fd8-4e22-86f8-f8a359172fee" providerId="ADAL" clId="{FDE40A79-4D10-463E-8BD0-05CEB4C10A78}" dt="2021-11-11T22:13:48.965" v="90" actId="2696"/>
        <pc:sldMkLst>
          <pc:docMk/>
          <pc:sldMk cId="3546544782" sldId="266"/>
        </pc:sldMkLst>
        <pc:spChg chg="mod">
          <ac:chgData name="Xiangman Li" userId="07d722bc-8fd8-4e22-86f8-f8a359172fee" providerId="ADAL" clId="{FDE40A79-4D10-463E-8BD0-05CEB4C10A78}" dt="2021-11-10T22:41:32.787" v="68" actId="255"/>
          <ac:spMkLst>
            <pc:docMk/>
            <pc:sldMk cId="3546544782" sldId="266"/>
            <ac:spMk id="2" creationId="{3853903F-F220-4EFC-8FA7-38AD859CB143}"/>
          </ac:spMkLst>
        </pc:spChg>
      </pc:sldChg>
      <pc:sldChg chg="modSp add mod">
        <pc:chgData name="Xiangman Li" userId="07d722bc-8fd8-4e22-86f8-f8a359172fee" providerId="ADAL" clId="{FDE40A79-4D10-463E-8BD0-05CEB4C10A78}" dt="2021-11-11T23:09:05.254" v="157" actId="1076"/>
        <pc:sldMkLst>
          <pc:docMk/>
          <pc:sldMk cId="4283315250" sldId="266"/>
        </pc:sldMkLst>
        <pc:spChg chg="mod">
          <ac:chgData name="Xiangman Li" userId="07d722bc-8fd8-4e22-86f8-f8a359172fee" providerId="ADAL" clId="{FDE40A79-4D10-463E-8BD0-05CEB4C10A78}" dt="2021-11-11T23:09:05.254" v="157" actId="1076"/>
          <ac:spMkLst>
            <pc:docMk/>
            <pc:sldMk cId="4283315250" sldId="266"/>
            <ac:spMk id="2" creationId="{3853903F-F220-4EFC-8FA7-38AD859CB143}"/>
          </ac:spMkLst>
        </pc:spChg>
      </pc:sldChg>
      <pc:sldChg chg="addSp modSp mod">
        <pc:chgData name="Xiangman Li" userId="07d722bc-8fd8-4e22-86f8-f8a359172fee" providerId="ADAL" clId="{FDE40A79-4D10-463E-8BD0-05CEB4C10A78}" dt="2021-11-12T13:47:26.762" v="171" actId="1076"/>
        <pc:sldMkLst>
          <pc:docMk/>
          <pc:sldMk cId="1976386946" sldId="267"/>
        </pc:sldMkLst>
        <pc:spChg chg="mod">
          <ac:chgData name="Xiangman Li" userId="07d722bc-8fd8-4e22-86f8-f8a359172fee" providerId="ADAL" clId="{FDE40A79-4D10-463E-8BD0-05CEB4C10A78}" dt="2021-11-10T20:48:27.050" v="7" actId="14100"/>
          <ac:spMkLst>
            <pc:docMk/>
            <pc:sldMk cId="1976386946" sldId="267"/>
            <ac:spMk id="6" creationId="{F15925B5-5CFE-4B6E-9F91-E9FDC893436D}"/>
          </ac:spMkLst>
        </pc:spChg>
        <pc:spChg chg="mod">
          <ac:chgData name="Xiangman Li" userId="07d722bc-8fd8-4e22-86f8-f8a359172fee" providerId="ADAL" clId="{FDE40A79-4D10-463E-8BD0-05CEB4C10A78}" dt="2021-11-10T20:48:27.050" v="7" actId="14100"/>
          <ac:spMkLst>
            <pc:docMk/>
            <pc:sldMk cId="1976386946" sldId="267"/>
            <ac:spMk id="17" creationId="{66E1C15B-C65E-4A28-B9FD-46A6E6EB02FB}"/>
          </ac:spMkLst>
        </pc:spChg>
        <pc:spChg chg="mod">
          <ac:chgData name="Xiangman Li" userId="07d722bc-8fd8-4e22-86f8-f8a359172fee" providerId="ADAL" clId="{FDE40A79-4D10-463E-8BD0-05CEB4C10A78}" dt="2021-11-10T20:48:27.050" v="7" actId="14100"/>
          <ac:spMkLst>
            <pc:docMk/>
            <pc:sldMk cId="1976386946" sldId="267"/>
            <ac:spMk id="19" creationId="{78008573-2EF8-4797-ABA0-02F1888CA9C4}"/>
          </ac:spMkLst>
        </pc:spChg>
        <pc:spChg chg="mod">
          <ac:chgData name="Xiangman Li" userId="07d722bc-8fd8-4e22-86f8-f8a359172fee" providerId="ADAL" clId="{FDE40A79-4D10-463E-8BD0-05CEB4C10A78}" dt="2021-11-10T20:48:27.050" v="7" actId="14100"/>
          <ac:spMkLst>
            <pc:docMk/>
            <pc:sldMk cId="1976386946" sldId="267"/>
            <ac:spMk id="20" creationId="{CD786828-303D-4549-A66C-1A9F22A49F26}"/>
          </ac:spMkLst>
        </pc:spChg>
        <pc:spChg chg="mod">
          <ac:chgData name="Xiangman Li" userId="07d722bc-8fd8-4e22-86f8-f8a359172fee" providerId="ADAL" clId="{FDE40A79-4D10-463E-8BD0-05CEB4C10A78}" dt="2021-11-10T20:48:27.050" v="7" actId="14100"/>
          <ac:spMkLst>
            <pc:docMk/>
            <pc:sldMk cId="1976386946" sldId="267"/>
            <ac:spMk id="21" creationId="{B4CF487F-F82A-4EFD-8866-4F3BF8CF948B}"/>
          </ac:spMkLst>
        </pc:spChg>
        <pc:spChg chg="mod">
          <ac:chgData name="Xiangman Li" userId="07d722bc-8fd8-4e22-86f8-f8a359172fee" providerId="ADAL" clId="{FDE40A79-4D10-463E-8BD0-05CEB4C10A78}" dt="2021-11-10T20:48:27.050" v="7" actId="14100"/>
          <ac:spMkLst>
            <pc:docMk/>
            <pc:sldMk cId="1976386946" sldId="267"/>
            <ac:spMk id="22" creationId="{45942637-6B3C-4CB4-B3E5-5D2B892D94DB}"/>
          </ac:spMkLst>
        </pc:spChg>
        <pc:spChg chg="mod">
          <ac:chgData name="Xiangman Li" userId="07d722bc-8fd8-4e22-86f8-f8a359172fee" providerId="ADAL" clId="{FDE40A79-4D10-463E-8BD0-05CEB4C10A78}" dt="2021-11-10T20:48:27.050" v="7" actId="14100"/>
          <ac:spMkLst>
            <pc:docMk/>
            <pc:sldMk cId="1976386946" sldId="267"/>
            <ac:spMk id="23" creationId="{87D29A5C-27BA-4BC3-8CFE-B2F50AAF58A9}"/>
          </ac:spMkLst>
        </pc:spChg>
        <pc:spChg chg="mod">
          <ac:chgData name="Xiangman Li" userId="07d722bc-8fd8-4e22-86f8-f8a359172fee" providerId="ADAL" clId="{FDE40A79-4D10-463E-8BD0-05CEB4C10A78}" dt="2021-11-10T20:48:27.050" v="7" actId="14100"/>
          <ac:spMkLst>
            <pc:docMk/>
            <pc:sldMk cId="1976386946" sldId="267"/>
            <ac:spMk id="24" creationId="{4015810C-44EA-4910-9AD6-4E5911C74412}"/>
          </ac:spMkLst>
        </pc:spChg>
        <pc:spChg chg="mod">
          <ac:chgData name="Xiangman Li" userId="07d722bc-8fd8-4e22-86f8-f8a359172fee" providerId="ADAL" clId="{FDE40A79-4D10-463E-8BD0-05CEB4C10A78}" dt="2021-11-10T20:48:27.050" v="7" actId="14100"/>
          <ac:spMkLst>
            <pc:docMk/>
            <pc:sldMk cId="1976386946" sldId="267"/>
            <ac:spMk id="25" creationId="{A227E6A4-D482-4703-8F99-5B9BD73384C2}"/>
          </ac:spMkLst>
        </pc:spChg>
        <pc:spChg chg="mod">
          <ac:chgData name="Xiangman Li" userId="07d722bc-8fd8-4e22-86f8-f8a359172fee" providerId="ADAL" clId="{FDE40A79-4D10-463E-8BD0-05CEB4C10A78}" dt="2021-11-10T20:48:27.050" v="7" actId="14100"/>
          <ac:spMkLst>
            <pc:docMk/>
            <pc:sldMk cId="1976386946" sldId="267"/>
            <ac:spMk id="46" creationId="{62AC91FE-8E5F-4DCE-AFF1-4F4ECA3AF39C}"/>
          </ac:spMkLst>
        </pc:spChg>
        <pc:spChg chg="mod">
          <ac:chgData name="Xiangman Li" userId="07d722bc-8fd8-4e22-86f8-f8a359172fee" providerId="ADAL" clId="{FDE40A79-4D10-463E-8BD0-05CEB4C10A78}" dt="2021-11-10T20:48:27.050" v="7" actId="14100"/>
          <ac:spMkLst>
            <pc:docMk/>
            <pc:sldMk cId="1976386946" sldId="267"/>
            <ac:spMk id="54" creationId="{1D650AB1-4DA3-4FB0-9EB9-1C9341FD2534}"/>
          </ac:spMkLst>
        </pc:spChg>
        <pc:spChg chg="mod">
          <ac:chgData name="Xiangman Li" userId="07d722bc-8fd8-4e22-86f8-f8a359172fee" providerId="ADAL" clId="{FDE40A79-4D10-463E-8BD0-05CEB4C10A78}" dt="2021-11-10T20:48:27.050" v="7" actId="14100"/>
          <ac:spMkLst>
            <pc:docMk/>
            <pc:sldMk cId="1976386946" sldId="267"/>
            <ac:spMk id="61" creationId="{E76A6D6B-7660-41C6-88FB-88FB5C2C8568}"/>
          </ac:spMkLst>
        </pc:spChg>
        <pc:spChg chg="mod">
          <ac:chgData name="Xiangman Li" userId="07d722bc-8fd8-4e22-86f8-f8a359172fee" providerId="ADAL" clId="{FDE40A79-4D10-463E-8BD0-05CEB4C10A78}" dt="2021-11-10T20:48:27.050" v="7" actId="14100"/>
          <ac:spMkLst>
            <pc:docMk/>
            <pc:sldMk cId="1976386946" sldId="267"/>
            <ac:spMk id="63" creationId="{E93D1E33-2031-4E44-9090-63C3EEA6D6AA}"/>
          </ac:spMkLst>
        </pc:spChg>
        <pc:spChg chg="mod">
          <ac:chgData name="Xiangman Li" userId="07d722bc-8fd8-4e22-86f8-f8a359172fee" providerId="ADAL" clId="{FDE40A79-4D10-463E-8BD0-05CEB4C10A78}" dt="2021-11-10T20:48:27.050" v="7" actId="14100"/>
          <ac:spMkLst>
            <pc:docMk/>
            <pc:sldMk cId="1976386946" sldId="267"/>
            <ac:spMk id="65" creationId="{E0FD014E-0664-49F1-944C-B52EE5F6C7AD}"/>
          </ac:spMkLst>
        </pc:spChg>
        <pc:spChg chg="mod">
          <ac:chgData name="Xiangman Li" userId="07d722bc-8fd8-4e22-86f8-f8a359172fee" providerId="ADAL" clId="{FDE40A79-4D10-463E-8BD0-05CEB4C10A78}" dt="2021-11-10T20:48:27.050" v="7" actId="14100"/>
          <ac:spMkLst>
            <pc:docMk/>
            <pc:sldMk cId="1976386946" sldId="267"/>
            <ac:spMk id="66" creationId="{A1E14756-35E5-4C42-B033-3B9875A5D76C}"/>
          </ac:spMkLst>
        </pc:spChg>
        <pc:spChg chg="mod">
          <ac:chgData name="Xiangman Li" userId="07d722bc-8fd8-4e22-86f8-f8a359172fee" providerId="ADAL" clId="{FDE40A79-4D10-463E-8BD0-05CEB4C10A78}" dt="2021-11-10T20:48:27.050" v="7" actId="14100"/>
          <ac:spMkLst>
            <pc:docMk/>
            <pc:sldMk cId="1976386946" sldId="267"/>
            <ac:spMk id="67" creationId="{1B5A9545-E83B-435D-920E-5110FD426DCD}"/>
          </ac:spMkLst>
        </pc:spChg>
        <pc:spChg chg="mod">
          <ac:chgData name="Xiangman Li" userId="07d722bc-8fd8-4e22-86f8-f8a359172fee" providerId="ADAL" clId="{FDE40A79-4D10-463E-8BD0-05CEB4C10A78}" dt="2021-11-10T20:48:27.050" v="7" actId="14100"/>
          <ac:spMkLst>
            <pc:docMk/>
            <pc:sldMk cId="1976386946" sldId="267"/>
            <ac:spMk id="68" creationId="{2EEE1B33-DE4D-45A1-8A83-6D56B685C366}"/>
          </ac:spMkLst>
        </pc:spChg>
        <pc:spChg chg="mod">
          <ac:chgData name="Xiangman Li" userId="07d722bc-8fd8-4e22-86f8-f8a359172fee" providerId="ADAL" clId="{FDE40A79-4D10-463E-8BD0-05CEB4C10A78}" dt="2021-11-10T20:48:27.050" v="7" actId="14100"/>
          <ac:spMkLst>
            <pc:docMk/>
            <pc:sldMk cId="1976386946" sldId="267"/>
            <ac:spMk id="73" creationId="{F7C8C123-E9B0-4166-A03F-23FAB1E72A29}"/>
          </ac:spMkLst>
        </pc:spChg>
        <pc:spChg chg="mod">
          <ac:chgData name="Xiangman Li" userId="07d722bc-8fd8-4e22-86f8-f8a359172fee" providerId="ADAL" clId="{FDE40A79-4D10-463E-8BD0-05CEB4C10A78}" dt="2021-11-10T20:48:27.050" v="7" actId="14100"/>
          <ac:spMkLst>
            <pc:docMk/>
            <pc:sldMk cId="1976386946" sldId="267"/>
            <ac:spMk id="78" creationId="{BC5DBC17-C355-480E-8748-4772C7DFAB19}"/>
          </ac:spMkLst>
        </pc:spChg>
        <pc:spChg chg="mod">
          <ac:chgData name="Xiangman Li" userId="07d722bc-8fd8-4e22-86f8-f8a359172fee" providerId="ADAL" clId="{FDE40A79-4D10-463E-8BD0-05CEB4C10A78}" dt="2021-11-10T20:48:27.050" v="7" actId="14100"/>
          <ac:spMkLst>
            <pc:docMk/>
            <pc:sldMk cId="1976386946" sldId="267"/>
            <ac:spMk id="86" creationId="{46019756-950C-44B6-9CF8-CD729A230E7B}"/>
          </ac:spMkLst>
        </pc:spChg>
        <pc:spChg chg="mod">
          <ac:chgData name="Xiangman Li" userId="07d722bc-8fd8-4e22-86f8-f8a359172fee" providerId="ADAL" clId="{FDE40A79-4D10-463E-8BD0-05CEB4C10A78}" dt="2021-11-10T20:48:27.050" v="7" actId="14100"/>
          <ac:spMkLst>
            <pc:docMk/>
            <pc:sldMk cId="1976386946" sldId="267"/>
            <ac:spMk id="87" creationId="{14B8A916-F3C6-4B35-BFF4-F1BAF300D642}"/>
          </ac:spMkLst>
        </pc:spChg>
        <pc:picChg chg="add mod">
          <ac:chgData name="Xiangman Li" userId="07d722bc-8fd8-4e22-86f8-f8a359172fee" providerId="ADAL" clId="{FDE40A79-4D10-463E-8BD0-05CEB4C10A78}" dt="2021-11-12T13:47:26.762" v="171" actId="1076"/>
          <ac:picMkLst>
            <pc:docMk/>
            <pc:sldMk cId="1976386946" sldId="267"/>
            <ac:picMk id="1026" creationId="{1D32D610-72FB-4BB4-AA51-A6284502FABB}"/>
          </ac:picMkLst>
        </pc:picChg>
        <pc:cxnChg chg="mod">
          <ac:chgData name="Xiangman Li" userId="07d722bc-8fd8-4e22-86f8-f8a359172fee" providerId="ADAL" clId="{FDE40A79-4D10-463E-8BD0-05CEB4C10A78}" dt="2021-11-10T20:48:27.050" v="7" actId="14100"/>
          <ac:cxnSpMkLst>
            <pc:docMk/>
            <pc:sldMk cId="1976386946" sldId="267"/>
            <ac:cxnSpMk id="9" creationId="{333090E8-2A37-42C6-8B6B-E6DAD7F88269}"/>
          </ac:cxnSpMkLst>
        </pc:cxnChg>
        <pc:cxnChg chg="mod">
          <ac:chgData name="Xiangman Li" userId="07d722bc-8fd8-4e22-86f8-f8a359172fee" providerId="ADAL" clId="{FDE40A79-4D10-463E-8BD0-05CEB4C10A78}" dt="2021-11-10T20:48:27.050" v="7" actId="14100"/>
          <ac:cxnSpMkLst>
            <pc:docMk/>
            <pc:sldMk cId="1976386946" sldId="267"/>
            <ac:cxnSpMk id="10" creationId="{910D6408-0B6C-4384-9A5C-27E368D88836}"/>
          </ac:cxnSpMkLst>
        </pc:cxnChg>
        <pc:cxnChg chg="mod">
          <ac:chgData name="Xiangman Li" userId="07d722bc-8fd8-4e22-86f8-f8a359172fee" providerId="ADAL" clId="{FDE40A79-4D10-463E-8BD0-05CEB4C10A78}" dt="2021-11-10T20:48:27.050" v="7" actId="14100"/>
          <ac:cxnSpMkLst>
            <pc:docMk/>
            <pc:sldMk cId="1976386946" sldId="267"/>
            <ac:cxnSpMk id="11" creationId="{500E6A63-08D4-4852-88F0-8B74B1ABCE9E}"/>
          </ac:cxnSpMkLst>
        </pc:cxnChg>
        <pc:cxnChg chg="mod">
          <ac:chgData name="Xiangman Li" userId="07d722bc-8fd8-4e22-86f8-f8a359172fee" providerId="ADAL" clId="{FDE40A79-4D10-463E-8BD0-05CEB4C10A78}" dt="2021-11-10T20:48:27.050" v="7" actId="14100"/>
          <ac:cxnSpMkLst>
            <pc:docMk/>
            <pc:sldMk cId="1976386946" sldId="267"/>
            <ac:cxnSpMk id="12" creationId="{2DEA52CA-1A8A-4216-8447-6E9648A10CB5}"/>
          </ac:cxnSpMkLst>
        </pc:cxnChg>
        <pc:cxnChg chg="mod">
          <ac:chgData name="Xiangman Li" userId="07d722bc-8fd8-4e22-86f8-f8a359172fee" providerId="ADAL" clId="{FDE40A79-4D10-463E-8BD0-05CEB4C10A78}" dt="2021-11-10T20:48:27.050" v="7" actId="14100"/>
          <ac:cxnSpMkLst>
            <pc:docMk/>
            <pc:sldMk cId="1976386946" sldId="267"/>
            <ac:cxnSpMk id="50" creationId="{9D42377E-9220-42DD-B4FE-23FDA2886C26}"/>
          </ac:cxnSpMkLst>
        </pc:cxnChg>
        <pc:cxnChg chg="mod">
          <ac:chgData name="Xiangman Li" userId="07d722bc-8fd8-4e22-86f8-f8a359172fee" providerId="ADAL" clId="{FDE40A79-4D10-463E-8BD0-05CEB4C10A78}" dt="2021-11-10T20:48:27.050" v="7" actId="14100"/>
          <ac:cxnSpMkLst>
            <pc:docMk/>
            <pc:sldMk cId="1976386946" sldId="267"/>
            <ac:cxnSpMk id="60" creationId="{D8B014FA-4EDA-4BD3-BFDD-F5F7CA1F231C}"/>
          </ac:cxnSpMkLst>
        </pc:cxnChg>
        <pc:cxnChg chg="mod">
          <ac:chgData name="Xiangman Li" userId="07d722bc-8fd8-4e22-86f8-f8a359172fee" providerId="ADAL" clId="{FDE40A79-4D10-463E-8BD0-05CEB4C10A78}" dt="2021-11-10T20:48:27.050" v="7" actId="14100"/>
          <ac:cxnSpMkLst>
            <pc:docMk/>
            <pc:sldMk cId="1976386946" sldId="267"/>
            <ac:cxnSpMk id="62" creationId="{DE90D175-7F33-448D-9219-3007785E61A0}"/>
          </ac:cxnSpMkLst>
        </pc:cxnChg>
        <pc:cxnChg chg="mod">
          <ac:chgData name="Xiangman Li" userId="07d722bc-8fd8-4e22-86f8-f8a359172fee" providerId="ADAL" clId="{FDE40A79-4D10-463E-8BD0-05CEB4C10A78}" dt="2021-11-10T20:48:27.050" v="7" actId="14100"/>
          <ac:cxnSpMkLst>
            <pc:docMk/>
            <pc:sldMk cId="1976386946" sldId="267"/>
            <ac:cxnSpMk id="64" creationId="{5D1D5977-242E-4500-A3CE-AB2E2C0106BE}"/>
          </ac:cxnSpMkLst>
        </pc:cxnChg>
        <pc:cxnChg chg="mod">
          <ac:chgData name="Xiangman Li" userId="07d722bc-8fd8-4e22-86f8-f8a359172fee" providerId="ADAL" clId="{FDE40A79-4D10-463E-8BD0-05CEB4C10A78}" dt="2021-11-10T20:48:27.050" v="7" actId="14100"/>
          <ac:cxnSpMkLst>
            <pc:docMk/>
            <pc:sldMk cId="1976386946" sldId="267"/>
            <ac:cxnSpMk id="75" creationId="{3281B178-6A45-4320-A462-0997E5C7A2AA}"/>
          </ac:cxnSpMkLst>
        </pc:cxnChg>
        <pc:cxnChg chg="mod">
          <ac:chgData name="Xiangman Li" userId="07d722bc-8fd8-4e22-86f8-f8a359172fee" providerId="ADAL" clId="{FDE40A79-4D10-463E-8BD0-05CEB4C10A78}" dt="2021-11-10T20:48:27.050" v="7" actId="14100"/>
          <ac:cxnSpMkLst>
            <pc:docMk/>
            <pc:sldMk cId="1976386946" sldId="267"/>
            <ac:cxnSpMk id="76" creationId="{62062994-432F-41B2-82E4-5086C22858ED}"/>
          </ac:cxnSpMkLst>
        </pc:cxnChg>
        <pc:cxnChg chg="mod">
          <ac:chgData name="Xiangman Li" userId="07d722bc-8fd8-4e22-86f8-f8a359172fee" providerId="ADAL" clId="{FDE40A79-4D10-463E-8BD0-05CEB4C10A78}" dt="2021-11-10T20:48:27.050" v="7" actId="14100"/>
          <ac:cxnSpMkLst>
            <pc:docMk/>
            <pc:sldMk cId="1976386946" sldId="267"/>
            <ac:cxnSpMk id="77" creationId="{AA9D7282-A808-454D-A0E4-6D1BC7AD6B57}"/>
          </ac:cxnSpMkLst>
        </pc:cxnChg>
        <pc:cxnChg chg="mod">
          <ac:chgData name="Xiangman Li" userId="07d722bc-8fd8-4e22-86f8-f8a359172fee" providerId="ADAL" clId="{FDE40A79-4D10-463E-8BD0-05CEB4C10A78}" dt="2021-11-10T20:48:27.050" v="7" actId="14100"/>
          <ac:cxnSpMkLst>
            <pc:docMk/>
            <pc:sldMk cId="1976386946" sldId="267"/>
            <ac:cxnSpMk id="80" creationId="{E19CA0F9-0DE6-45E1-A3DA-D7BF103A9E01}"/>
          </ac:cxnSpMkLst>
        </pc:cxnChg>
        <pc:cxnChg chg="mod">
          <ac:chgData name="Xiangman Li" userId="07d722bc-8fd8-4e22-86f8-f8a359172fee" providerId="ADAL" clId="{FDE40A79-4D10-463E-8BD0-05CEB4C10A78}" dt="2021-11-10T20:48:27.050" v="7" actId="14100"/>
          <ac:cxnSpMkLst>
            <pc:docMk/>
            <pc:sldMk cId="1976386946" sldId="267"/>
            <ac:cxnSpMk id="82" creationId="{3E8C562D-01EF-4DD3-8C61-344DB6CA618B}"/>
          </ac:cxnSpMkLst>
        </pc:cxnChg>
        <pc:cxnChg chg="mod">
          <ac:chgData name="Xiangman Li" userId="07d722bc-8fd8-4e22-86f8-f8a359172fee" providerId="ADAL" clId="{FDE40A79-4D10-463E-8BD0-05CEB4C10A78}" dt="2021-11-10T20:48:27.050" v="7" actId="14100"/>
          <ac:cxnSpMkLst>
            <pc:docMk/>
            <pc:sldMk cId="1976386946" sldId="267"/>
            <ac:cxnSpMk id="83" creationId="{4D291337-D341-4A20-92C2-9890E45C98DD}"/>
          </ac:cxnSpMkLst>
        </pc:cxnChg>
        <pc:cxnChg chg="mod">
          <ac:chgData name="Xiangman Li" userId="07d722bc-8fd8-4e22-86f8-f8a359172fee" providerId="ADAL" clId="{FDE40A79-4D10-463E-8BD0-05CEB4C10A78}" dt="2021-11-10T20:48:27.050" v="7" actId="14100"/>
          <ac:cxnSpMkLst>
            <pc:docMk/>
            <pc:sldMk cId="1976386946" sldId="267"/>
            <ac:cxnSpMk id="84" creationId="{BC225790-ACAC-4AD7-9CAE-8871CE47FDD7}"/>
          </ac:cxnSpMkLst>
        </pc:cxnChg>
        <pc:cxnChg chg="mod">
          <ac:chgData name="Xiangman Li" userId="07d722bc-8fd8-4e22-86f8-f8a359172fee" providerId="ADAL" clId="{FDE40A79-4D10-463E-8BD0-05CEB4C10A78}" dt="2021-11-10T20:48:27.050" v="7" actId="14100"/>
          <ac:cxnSpMkLst>
            <pc:docMk/>
            <pc:sldMk cId="1976386946" sldId="267"/>
            <ac:cxnSpMk id="85" creationId="{49116D59-F8EE-4DA8-BCEA-3FE5FD3D3D98}"/>
          </ac:cxnSpMkLst>
        </pc:cxnChg>
        <pc:cxnChg chg="mod">
          <ac:chgData name="Xiangman Li" userId="07d722bc-8fd8-4e22-86f8-f8a359172fee" providerId="ADAL" clId="{FDE40A79-4D10-463E-8BD0-05CEB4C10A78}" dt="2021-11-10T20:48:27.050" v="7" actId="14100"/>
          <ac:cxnSpMkLst>
            <pc:docMk/>
            <pc:sldMk cId="1976386946" sldId="267"/>
            <ac:cxnSpMk id="90" creationId="{116D84DE-5367-43AB-A15A-B7425BD5EF70}"/>
          </ac:cxnSpMkLst>
        </pc:cxnChg>
        <pc:cxnChg chg="mod">
          <ac:chgData name="Xiangman Li" userId="07d722bc-8fd8-4e22-86f8-f8a359172fee" providerId="ADAL" clId="{FDE40A79-4D10-463E-8BD0-05CEB4C10A78}" dt="2021-11-10T20:48:27.050" v="7" actId="14100"/>
          <ac:cxnSpMkLst>
            <pc:docMk/>
            <pc:sldMk cId="1976386946" sldId="267"/>
            <ac:cxnSpMk id="91" creationId="{A1034D19-BC64-4145-B815-064FDD14A5C9}"/>
          </ac:cxnSpMkLst>
        </pc:cxnChg>
        <pc:cxnChg chg="mod">
          <ac:chgData name="Xiangman Li" userId="07d722bc-8fd8-4e22-86f8-f8a359172fee" providerId="ADAL" clId="{FDE40A79-4D10-463E-8BD0-05CEB4C10A78}" dt="2021-11-10T20:48:27.050" v="7" actId="14100"/>
          <ac:cxnSpMkLst>
            <pc:docMk/>
            <pc:sldMk cId="1976386946" sldId="267"/>
            <ac:cxnSpMk id="92" creationId="{98291153-1DFE-455A-B8DE-F3EC445EC385}"/>
          </ac:cxnSpMkLst>
        </pc:cxnChg>
        <pc:cxnChg chg="mod">
          <ac:chgData name="Xiangman Li" userId="07d722bc-8fd8-4e22-86f8-f8a359172fee" providerId="ADAL" clId="{FDE40A79-4D10-463E-8BD0-05CEB4C10A78}" dt="2021-11-10T20:48:27.050" v="7" actId="14100"/>
          <ac:cxnSpMkLst>
            <pc:docMk/>
            <pc:sldMk cId="1976386946" sldId="267"/>
            <ac:cxnSpMk id="93" creationId="{A79F737F-A029-40B1-9D22-3105AB1AB0A4}"/>
          </ac:cxnSpMkLst>
        </pc:cxnChg>
      </pc:sldChg>
      <pc:sldChg chg="modSp mod">
        <pc:chgData name="Xiangman Li" userId="07d722bc-8fd8-4e22-86f8-f8a359172fee" providerId="ADAL" clId="{FDE40A79-4D10-463E-8BD0-05CEB4C10A78}" dt="2021-11-11T20:58:24.377" v="87" actId="1076"/>
        <pc:sldMkLst>
          <pc:docMk/>
          <pc:sldMk cId="2592911323" sldId="268"/>
        </pc:sldMkLst>
        <pc:spChg chg="mod">
          <ac:chgData name="Xiangman Li" userId="07d722bc-8fd8-4e22-86f8-f8a359172fee" providerId="ADAL" clId="{FDE40A79-4D10-463E-8BD0-05CEB4C10A78}" dt="2021-11-10T22:42:09.754" v="76" actId="1076"/>
          <ac:spMkLst>
            <pc:docMk/>
            <pc:sldMk cId="2592911323" sldId="268"/>
            <ac:spMk id="2" creationId="{BBE0C951-66E8-4267-AC98-442D3596FB98}"/>
          </ac:spMkLst>
        </pc:spChg>
        <pc:spChg chg="mod">
          <ac:chgData name="Xiangman Li" userId="07d722bc-8fd8-4e22-86f8-f8a359172fee" providerId="ADAL" clId="{FDE40A79-4D10-463E-8BD0-05CEB4C10A78}" dt="2021-11-10T22:42:26.847" v="79" actId="1076"/>
          <ac:spMkLst>
            <pc:docMk/>
            <pc:sldMk cId="2592911323" sldId="268"/>
            <ac:spMk id="7" creationId="{96FE841F-0AE4-4425-B75C-483CC0810023}"/>
          </ac:spMkLst>
        </pc:spChg>
        <pc:spChg chg="mod">
          <ac:chgData name="Xiangman Li" userId="07d722bc-8fd8-4e22-86f8-f8a359172fee" providerId="ADAL" clId="{FDE40A79-4D10-463E-8BD0-05CEB4C10A78}" dt="2021-11-10T22:42:26.847" v="79" actId="1076"/>
          <ac:spMkLst>
            <pc:docMk/>
            <pc:sldMk cId="2592911323" sldId="268"/>
            <ac:spMk id="10" creationId="{0EDEEC17-C78B-4B44-88A3-A29E508850D6}"/>
          </ac:spMkLst>
        </pc:spChg>
        <pc:picChg chg="mod">
          <ac:chgData name="Xiangman Li" userId="07d722bc-8fd8-4e22-86f8-f8a359172fee" providerId="ADAL" clId="{FDE40A79-4D10-463E-8BD0-05CEB4C10A78}" dt="2021-11-10T22:42:26.847" v="79" actId="1076"/>
          <ac:picMkLst>
            <pc:docMk/>
            <pc:sldMk cId="2592911323" sldId="268"/>
            <ac:picMk id="5" creationId="{9240BF90-B014-421A-AA5B-4C511CF0E459}"/>
          </ac:picMkLst>
        </pc:picChg>
        <pc:picChg chg="mod">
          <ac:chgData name="Xiangman Li" userId="07d722bc-8fd8-4e22-86f8-f8a359172fee" providerId="ADAL" clId="{FDE40A79-4D10-463E-8BD0-05CEB4C10A78}" dt="2021-11-10T22:42:26.847" v="79" actId="1076"/>
          <ac:picMkLst>
            <pc:docMk/>
            <pc:sldMk cId="2592911323" sldId="268"/>
            <ac:picMk id="6" creationId="{359E4A2C-47F5-4C56-805F-B39B0CDBFE89}"/>
          </ac:picMkLst>
        </pc:picChg>
        <pc:picChg chg="mod">
          <ac:chgData name="Xiangman Li" userId="07d722bc-8fd8-4e22-86f8-f8a359172fee" providerId="ADAL" clId="{FDE40A79-4D10-463E-8BD0-05CEB4C10A78}" dt="2021-11-10T22:42:26.847" v="79" actId="1076"/>
          <ac:picMkLst>
            <pc:docMk/>
            <pc:sldMk cId="2592911323" sldId="268"/>
            <ac:picMk id="8" creationId="{2E233FF7-C165-4AB4-B99B-5A43ADEBDE15}"/>
          </ac:picMkLst>
        </pc:picChg>
        <pc:picChg chg="mod">
          <ac:chgData name="Xiangman Li" userId="07d722bc-8fd8-4e22-86f8-f8a359172fee" providerId="ADAL" clId="{FDE40A79-4D10-463E-8BD0-05CEB4C10A78}" dt="2021-11-11T20:58:24.377" v="87" actId="1076"/>
          <ac:picMkLst>
            <pc:docMk/>
            <pc:sldMk cId="2592911323" sldId="268"/>
            <ac:picMk id="11" creationId="{2CC8D886-7040-4D85-90A2-F00FC6DA145F}"/>
          </ac:picMkLst>
        </pc:picChg>
      </pc:sldChg>
      <pc:sldChg chg="addSp modSp mod">
        <pc:chgData name="Xiangman Li" userId="07d722bc-8fd8-4e22-86f8-f8a359172fee" providerId="ADAL" clId="{FDE40A79-4D10-463E-8BD0-05CEB4C10A78}" dt="2021-11-10T22:43:07.840" v="84" actId="1076"/>
        <pc:sldMkLst>
          <pc:docMk/>
          <pc:sldMk cId="176406260" sldId="269"/>
        </pc:sldMkLst>
        <pc:picChg chg="add mod">
          <ac:chgData name="Xiangman Li" userId="07d722bc-8fd8-4e22-86f8-f8a359172fee" providerId="ADAL" clId="{FDE40A79-4D10-463E-8BD0-05CEB4C10A78}" dt="2021-11-10T22:43:07.840" v="84" actId="1076"/>
          <ac:picMkLst>
            <pc:docMk/>
            <pc:sldMk cId="176406260" sldId="269"/>
            <ac:picMk id="24" creationId="{578601B0-A451-47BC-8822-4575362B2C91}"/>
          </ac:picMkLst>
        </pc:picChg>
      </pc:sldChg>
      <pc:sldChg chg="addSp modSp mod">
        <pc:chgData name="Xiangman Li" userId="07d722bc-8fd8-4e22-86f8-f8a359172fee" providerId="ADAL" clId="{FDE40A79-4D10-463E-8BD0-05CEB4C10A78}" dt="2021-11-10T20:53:37.386" v="65"/>
        <pc:sldMkLst>
          <pc:docMk/>
          <pc:sldMk cId="2987582838" sldId="271"/>
        </pc:sldMkLst>
        <pc:spChg chg="add mod">
          <ac:chgData name="Xiangman Li" userId="07d722bc-8fd8-4e22-86f8-f8a359172fee" providerId="ADAL" clId="{FDE40A79-4D10-463E-8BD0-05CEB4C10A78}" dt="2021-11-10T20:53:37.386" v="65"/>
          <ac:spMkLst>
            <pc:docMk/>
            <pc:sldMk cId="2987582838" sldId="271"/>
            <ac:spMk id="7" creationId="{173D106E-BDB3-4BD8-801C-77F66931CE1B}"/>
          </ac:spMkLst>
        </pc:spChg>
        <pc:spChg chg="mod">
          <ac:chgData name="Xiangman Li" userId="07d722bc-8fd8-4e22-86f8-f8a359172fee" providerId="ADAL" clId="{FDE40A79-4D10-463E-8BD0-05CEB4C10A78}" dt="2021-11-10T19:30:24.705" v="4" actId="20577"/>
          <ac:spMkLst>
            <pc:docMk/>
            <pc:sldMk cId="2987582838" sldId="271"/>
            <ac:spMk id="10" creationId="{1BE36EE5-5B94-4E6F-BAD8-EA9B9CBC12A7}"/>
          </ac:spMkLst>
        </pc:spChg>
      </pc:sldChg>
      <pc:sldChg chg="modSp mod">
        <pc:chgData name="Xiangman Li" userId="07d722bc-8fd8-4e22-86f8-f8a359172fee" providerId="ADAL" clId="{FDE40A79-4D10-463E-8BD0-05CEB4C10A78}" dt="2021-11-11T20:58:58.989" v="89" actId="1076"/>
        <pc:sldMkLst>
          <pc:docMk/>
          <pc:sldMk cId="2034313242" sldId="272"/>
        </pc:sldMkLst>
        <pc:spChg chg="mod">
          <ac:chgData name="Xiangman Li" userId="07d722bc-8fd8-4e22-86f8-f8a359172fee" providerId="ADAL" clId="{FDE40A79-4D10-463E-8BD0-05CEB4C10A78}" dt="2021-11-11T20:58:49.131" v="88" actId="1076"/>
          <ac:spMkLst>
            <pc:docMk/>
            <pc:sldMk cId="2034313242" sldId="272"/>
            <ac:spMk id="9" creationId="{6FFB10D0-1D17-4CDF-A8A5-391250AB0BA5}"/>
          </ac:spMkLst>
        </pc:spChg>
        <pc:picChg chg="mod">
          <ac:chgData name="Xiangman Li" userId="07d722bc-8fd8-4e22-86f8-f8a359172fee" providerId="ADAL" clId="{FDE40A79-4D10-463E-8BD0-05CEB4C10A78}" dt="2021-11-11T20:58:58.989" v="89" actId="1076"/>
          <ac:picMkLst>
            <pc:docMk/>
            <pc:sldMk cId="2034313242" sldId="272"/>
            <ac:picMk id="6" creationId="{960073FC-78F5-4B38-BC69-DE7DF6A9D305}"/>
          </ac:picMkLst>
        </pc:picChg>
      </pc:sldChg>
      <pc:sldChg chg="addSp delSp modSp new mod">
        <pc:chgData name="Xiangman Li" userId="07d722bc-8fd8-4e22-86f8-f8a359172fee" providerId="ADAL" clId="{FDE40A79-4D10-463E-8BD0-05CEB4C10A78}" dt="2021-11-11T23:08:57.688" v="156" actId="1076"/>
        <pc:sldMkLst>
          <pc:docMk/>
          <pc:sldMk cId="479642039" sldId="273"/>
        </pc:sldMkLst>
        <pc:spChg chg="mod">
          <ac:chgData name="Xiangman Li" userId="07d722bc-8fd8-4e22-86f8-f8a359172fee" providerId="ADAL" clId="{FDE40A79-4D10-463E-8BD0-05CEB4C10A78}" dt="2021-11-11T23:08:57.688" v="156" actId="1076"/>
          <ac:spMkLst>
            <pc:docMk/>
            <pc:sldMk cId="479642039" sldId="273"/>
            <ac:spMk id="2" creationId="{A4BB6B06-EA1A-419F-A67E-A3E0DCD18DD0}"/>
          </ac:spMkLst>
        </pc:spChg>
        <pc:spChg chg="del">
          <ac:chgData name="Xiangman Li" userId="07d722bc-8fd8-4e22-86f8-f8a359172fee" providerId="ADAL" clId="{FDE40A79-4D10-463E-8BD0-05CEB4C10A78}" dt="2021-11-11T23:02:59.486" v="115" actId="478"/>
          <ac:spMkLst>
            <pc:docMk/>
            <pc:sldMk cId="479642039" sldId="273"/>
            <ac:spMk id="3" creationId="{D6323FFA-5F01-4D00-B05D-8DD7FAD54942}"/>
          </ac:spMkLst>
        </pc:spChg>
        <pc:spChg chg="del">
          <ac:chgData name="Xiangman Li" userId="07d722bc-8fd8-4e22-86f8-f8a359172fee" providerId="ADAL" clId="{FDE40A79-4D10-463E-8BD0-05CEB4C10A78}" dt="2021-11-11T23:03:05.905" v="118" actId="478"/>
          <ac:spMkLst>
            <pc:docMk/>
            <pc:sldMk cId="479642039" sldId="273"/>
            <ac:spMk id="4" creationId="{994C75F2-68D1-4757-B65F-B3A90B00BE88}"/>
          </ac:spMkLst>
        </pc:spChg>
        <pc:spChg chg="add mod">
          <ac:chgData name="Xiangman Li" userId="07d722bc-8fd8-4e22-86f8-f8a359172fee" providerId="ADAL" clId="{FDE40A79-4D10-463E-8BD0-05CEB4C10A78}" dt="2021-11-11T23:06:20.214" v="154" actId="1076"/>
          <ac:spMkLst>
            <pc:docMk/>
            <pc:sldMk cId="479642039" sldId="273"/>
            <ac:spMk id="5" creationId="{E995C4B3-369B-4BEE-B1C4-D83DC00530B8}"/>
          </ac:spMkLst>
        </pc:spChg>
        <pc:picChg chg="add mod">
          <ac:chgData name="Xiangman Li" userId="07d722bc-8fd8-4e22-86f8-f8a359172fee" providerId="ADAL" clId="{FDE40A79-4D10-463E-8BD0-05CEB4C10A78}" dt="2021-11-11T23:06:23.404" v="155" actId="1076"/>
          <ac:picMkLst>
            <pc:docMk/>
            <pc:sldMk cId="479642039" sldId="273"/>
            <ac:picMk id="1026" creationId="{54964D46-B4AB-433F-AA31-04A3E0D0E3F6}"/>
          </ac:picMkLst>
        </pc:picChg>
        <pc:picChg chg="add del mod">
          <ac:chgData name="Xiangman Li" userId="07d722bc-8fd8-4e22-86f8-f8a359172fee" providerId="ADAL" clId="{FDE40A79-4D10-463E-8BD0-05CEB4C10A78}" dt="2021-11-11T23:04:54.399" v="138" actId="478"/>
          <ac:picMkLst>
            <pc:docMk/>
            <pc:sldMk cId="479642039" sldId="273"/>
            <ac:picMk id="1028" creationId="{2A83F00D-03DE-4E65-B4E0-9EFCE40110D9}"/>
          </ac:picMkLst>
        </pc:picChg>
      </pc:sldChg>
      <pc:sldChg chg="addSp delSp modSp new mod">
        <pc:chgData name="Xiangman Li" userId="07d722bc-8fd8-4e22-86f8-f8a359172fee" providerId="ADAL" clId="{FDE40A79-4D10-463E-8BD0-05CEB4C10A78}" dt="2021-11-12T13:52:33.125" v="179" actId="478"/>
        <pc:sldMkLst>
          <pc:docMk/>
          <pc:sldMk cId="2858289074" sldId="274"/>
        </pc:sldMkLst>
        <pc:spChg chg="del">
          <ac:chgData name="Xiangman Li" userId="07d722bc-8fd8-4e22-86f8-f8a359172fee" providerId="ADAL" clId="{FDE40A79-4D10-463E-8BD0-05CEB4C10A78}" dt="2021-11-12T13:52:33.125" v="179" actId="478"/>
          <ac:spMkLst>
            <pc:docMk/>
            <pc:sldMk cId="2858289074" sldId="274"/>
            <ac:spMk id="2" creationId="{20694848-DDA7-4DF6-8739-635B5A1E895B}"/>
          </ac:spMkLst>
        </pc:spChg>
        <pc:spChg chg="del">
          <ac:chgData name="Xiangman Li" userId="07d722bc-8fd8-4e22-86f8-f8a359172fee" providerId="ADAL" clId="{FDE40A79-4D10-463E-8BD0-05CEB4C10A78}" dt="2021-11-12T13:52:15.969" v="175" actId="478"/>
          <ac:spMkLst>
            <pc:docMk/>
            <pc:sldMk cId="2858289074" sldId="274"/>
            <ac:spMk id="3" creationId="{FD95B305-43B9-4878-82DD-AB4F20464893}"/>
          </ac:spMkLst>
        </pc:spChg>
        <pc:spChg chg="del">
          <ac:chgData name="Xiangman Li" userId="07d722bc-8fd8-4e22-86f8-f8a359172fee" providerId="ADAL" clId="{FDE40A79-4D10-463E-8BD0-05CEB4C10A78}" dt="2021-11-12T13:52:18.612" v="176" actId="478"/>
          <ac:spMkLst>
            <pc:docMk/>
            <pc:sldMk cId="2858289074" sldId="274"/>
            <ac:spMk id="4" creationId="{F7C0B53B-2349-4BA3-B9E1-D9B06BDDF90E}"/>
          </ac:spMkLst>
        </pc:spChg>
        <pc:spChg chg="add mod">
          <ac:chgData name="Xiangman Li" userId="07d722bc-8fd8-4e22-86f8-f8a359172fee" providerId="ADAL" clId="{FDE40A79-4D10-463E-8BD0-05CEB4C10A78}" dt="2021-11-12T13:52:28.971" v="178" actId="1076"/>
          <ac:spMkLst>
            <pc:docMk/>
            <pc:sldMk cId="2858289074" sldId="274"/>
            <ac:spMk id="6" creationId="{9A7EBCE9-48BE-44EE-8AF0-EE45963BAAED}"/>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7T00:52:59.7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25,'0'0,"0"1,1 0,-1 0,0-1,1 1,-1-1,0 1,1 0,-1-1,0 1,1-1,-1 1,1-1,-1 1,1-1,0 1,-1-1,1 1,-1-1,1 0,0 1,-1-1,2 0,20 8,-13-6,14 7,-5-2,1-1,-1 0,1-1,0-1,37 3,-34-7,77-1,-89 0,1-1,-1 0,0 0,0-1,0 0,0-1,11-6,-3 1,-1 0,1 1,1 1,-1 0,1 2,0 0,1 1,-1 1,1 0,28 1,48 2,86 3,-119 9,-45-8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0C5B0-552A-48C4-8E7A-32F74759235A}" type="datetimeFigureOut">
              <a:rPr lang="en-CA" smtClean="0"/>
              <a:t>2021-11-12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D19C24-F69A-4C90-B940-4D301663C200}" type="slidenum">
              <a:rPr lang="en-CA" smtClean="0"/>
              <a:t>‹#›</a:t>
            </a:fld>
            <a:endParaRPr lang="en-CA"/>
          </a:p>
        </p:txBody>
      </p:sp>
    </p:spTree>
    <p:extLst>
      <p:ext uri="{BB962C8B-B14F-4D97-AF65-F5344CB8AC3E}">
        <p14:creationId xmlns:p14="http://schemas.microsoft.com/office/powerpoint/2010/main" val="1504400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0D19C24-F69A-4C90-B940-4D301663C200}" type="slidenum">
              <a:rPr lang="en-CA" smtClean="0"/>
              <a:t>14</a:t>
            </a:fld>
            <a:endParaRPr lang="en-CA"/>
          </a:p>
        </p:txBody>
      </p:sp>
    </p:spTree>
    <p:extLst>
      <p:ext uri="{BB962C8B-B14F-4D97-AF65-F5344CB8AC3E}">
        <p14:creationId xmlns:p14="http://schemas.microsoft.com/office/powerpoint/2010/main" val="3613985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1038" y="2228850"/>
            <a:ext cx="7777162" cy="471488"/>
          </a:xfrm>
        </p:spPr>
        <p:txBody>
          <a:bodyPr lIns="0" tIns="0" rIns="0" bIns="0" anchor="t">
            <a:normAutofit/>
          </a:bodyPr>
          <a:lstStyle>
            <a:lvl1pPr algn="l">
              <a:defRPr sz="6000" b="0">
                <a:solidFill>
                  <a:schemeClr val="tx1"/>
                </a:solidFill>
                <a:latin typeface="Palatino Linotype"/>
                <a:cs typeface="Palatino Linotype"/>
              </a:defRPr>
            </a:lvl1pPr>
          </a:lstStyle>
          <a:p>
            <a:r>
              <a:rPr lang="en-US" dirty="0"/>
              <a:t>				Transformer</a:t>
            </a:r>
          </a:p>
        </p:txBody>
      </p:sp>
      <p:sp>
        <p:nvSpPr>
          <p:cNvPr id="3" name="Subtitle 2"/>
          <p:cNvSpPr>
            <a:spLocks noGrp="1"/>
          </p:cNvSpPr>
          <p:nvPr>
            <p:ph type="subTitle" idx="1"/>
          </p:nvPr>
        </p:nvSpPr>
        <p:spPr>
          <a:xfrm>
            <a:off x="685800" y="2914650"/>
            <a:ext cx="7772400" cy="1314450"/>
          </a:xfrm>
        </p:spPr>
        <p:txBody>
          <a:bodyPr lIns="0" bIns="0">
            <a:normAutofit/>
          </a:bodyPr>
          <a:lstStyle>
            <a:lvl1pPr marL="0" indent="0" algn="l">
              <a:buNone/>
              <a:defRPr sz="1800" b="1" i="0">
                <a:solidFill>
                  <a:schemeClr val="tx1">
                    <a:tint val="75000"/>
                  </a:schemeClr>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Date Placeholder 3"/>
          <p:cNvSpPr>
            <a:spLocks noGrp="1"/>
          </p:cNvSpPr>
          <p:nvPr>
            <p:ph type="dt" sz="half" idx="2"/>
          </p:nvPr>
        </p:nvSpPr>
        <p:spPr>
          <a:xfrm>
            <a:off x="685800" y="4871671"/>
            <a:ext cx="909770" cy="273844"/>
          </a:xfrm>
          <a:prstGeom prst="rect">
            <a:avLst/>
          </a:prstGeom>
        </p:spPr>
        <p:txBody>
          <a:bodyPr vert="horz" lIns="0" tIns="0" rIns="0" bIns="0" rtlCol="0" anchor="t"/>
          <a:lstStyle>
            <a:lvl1pPr algn="l">
              <a:defRPr sz="1200">
                <a:solidFill>
                  <a:schemeClr val="tx1">
                    <a:tint val="75000"/>
                  </a:schemeClr>
                </a:solidFill>
              </a:defRPr>
            </a:lvl1pPr>
          </a:lstStyle>
          <a:p>
            <a:fld id="{2F6AE53F-E227-A345-A672-286B2CEC4DE6}" type="datetimeFigureOut">
              <a:rPr lang="en-US"/>
              <a:pPr/>
              <a:t>11/12/2021</a:t>
            </a:fld>
            <a:endParaRPr lang="en-US"/>
          </a:p>
        </p:txBody>
      </p:sp>
      <p:sp>
        <p:nvSpPr>
          <p:cNvPr id="9" name="Footer Placeholder 4"/>
          <p:cNvSpPr>
            <a:spLocks noGrp="1"/>
          </p:cNvSpPr>
          <p:nvPr>
            <p:ph type="ftr" sz="quarter" idx="3"/>
          </p:nvPr>
        </p:nvSpPr>
        <p:spPr>
          <a:xfrm>
            <a:off x="1318788" y="4871671"/>
            <a:ext cx="3177013" cy="273844"/>
          </a:xfrm>
          <a:prstGeom prst="rect">
            <a:avLst/>
          </a:prstGeom>
        </p:spPr>
        <p:txBody>
          <a:bodyPr vert="horz" lIns="0" tIns="0" rIns="0" bIns="0" rtlCol="0" anchor="t"/>
          <a:lstStyle>
            <a:lvl1pPr algn="l">
              <a:defRPr sz="1200">
                <a:solidFill>
                  <a:schemeClr val="tx1">
                    <a:tint val="75000"/>
                  </a:schemeClr>
                </a:solidFill>
              </a:defRPr>
            </a:lvl1pPr>
          </a:lstStyle>
          <a:p>
            <a:endParaRPr lang="en-US"/>
          </a:p>
        </p:txBody>
      </p:sp>
      <p:sp>
        <p:nvSpPr>
          <p:cNvPr id="10" name="Slide Number Placeholder 5"/>
          <p:cNvSpPr>
            <a:spLocks noGrp="1"/>
          </p:cNvSpPr>
          <p:nvPr>
            <p:ph type="sldNum" sz="quarter" idx="4"/>
          </p:nvPr>
        </p:nvSpPr>
        <p:spPr>
          <a:xfrm>
            <a:off x="6553201" y="4871671"/>
            <a:ext cx="1904949" cy="273844"/>
          </a:xfrm>
          <a:prstGeom prst="rect">
            <a:avLst/>
          </a:prstGeom>
        </p:spPr>
        <p:txBody>
          <a:bodyPr vert="horz" lIns="0" tIns="0" rIns="0" bIns="0" rtlCol="0" anchor="t"/>
          <a:lstStyle>
            <a:lvl1pPr algn="r">
              <a:defRPr sz="1200">
                <a:solidFill>
                  <a:schemeClr val="tx1">
                    <a:tint val="75000"/>
                  </a:schemeClr>
                </a:solidFill>
              </a:defRPr>
            </a:lvl1pPr>
          </a:lstStyle>
          <a:p>
            <a:fld id="{10537617-F04D-2D48-8B5D-62F0364B9B54}"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363265"/>
            <a:ext cx="2057400" cy="336274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363265"/>
            <a:ext cx="6019800" cy="33627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6AE53F-E227-A345-A672-286B2CEC4DE6}" type="datetimeFigureOut">
              <a:rPr lang="en-US"/>
              <a:pPr/>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37617-F04D-2D48-8B5D-62F0364B9B54}"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Content Placeholder 2"/>
          <p:cNvSpPr>
            <a:spLocks noGrp="1"/>
          </p:cNvSpPr>
          <p:nvPr>
            <p:ph idx="1"/>
          </p:nvPr>
        </p:nvSpPr>
        <p:spPr/>
        <p:txBody>
          <a:bodyPr lIns="0" tIns="0" rIns="0" bIns="0"/>
          <a:lstStyle>
            <a:lvl1pPr marL="228600" indent="-228600">
              <a:defRPr sz="2400">
                <a:latin typeface="Palatino Linotype"/>
                <a:cs typeface="Palatino Linotype"/>
              </a:defRPr>
            </a:lvl1pPr>
            <a:lvl2pPr marL="455613" indent="-227013">
              <a:defRPr sz="2400">
                <a:latin typeface="Palatino Linotype"/>
                <a:cs typeface="Palatino Linotype"/>
              </a:defRPr>
            </a:lvl2pPr>
            <a:lvl3pPr marL="684213" indent="-228600">
              <a:defRPr sz="2400">
                <a:latin typeface="Palatino Linotype"/>
                <a:cs typeface="Palatino Linotype"/>
              </a:defRPr>
            </a:lvl3pPr>
            <a:lvl4pPr marL="911225" indent="-227013">
              <a:defRPr>
                <a:latin typeface="Palatino Linotype"/>
                <a:cs typeface="Palatino Linotype"/>
              </a:defRPr>
            </a:lvl4pPr>
            <a:lvl5pPr marL="1139825" indent="-228600">
              <a:defRPr>
                <a:latin typeface="Palatino Linotype"/>
                <a:cs typeface="Palatino Linotyp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F6AE53F-E227-A345-A672-286B2CEC4DE6}" type="datetimeFigureOut">
              <a:rPr lang="en-US"/>
              <a:pPr/>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37617-F04D-2D48-8B5D-62F0364B9B54}"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3305176"/>
            <a:ext cx="7808913" cy="1021556"/>
          </a:xfrm>
        </p:spPr>
        <p:txBody>
          <a:bodyPr anchor="t">
            <a:normAutofit/>
          </a:bodyPr>
          <a:lstStyle>
            <a:lvl1pPr algn="l">
              <a:defRPr sz="3600" b="0" i="0" cap="none">
                <a:solidFill>
                  <a:schemeClr val="tx1"/>
                </a:solidFill>
                <a:latin typeface="Palatino Linotype"/>
                <a:cs typeface="Palatino Linotype"/>
              </a:defRPr>
            </a:lvl1pPr>
          </a:lstStyle>
          <a:p>
            <a:r>
              <a:rPr lang="en-US"/>
              <a:t>Click to edit Master title style</a:t>
            </a:r>
          </a:p>
        </p:txBody>
      </p:sp>
      <p:sp>
        <p:nvSpPr>
          <p:cNvPr id="3" name="Text Placeholder 2"/>
          <p:cNvSpPr>
            <a:spLocks noGrp="1"/>
          </p:cNvSpPr>
          <p:nvPr>
            <p:ph type="body" idx="1"/>
          </p:nvPr>
        </p:nvSpPr>
        <p:spPr>
          <a:xfrm>
            <a:off x="681039" y="2180035"/>
            <a:ext cx="7813675" cy="1050013"/>
          </a:xfrm>
        </p:spPr>
        <p:txBody>
          <a:bodyPr lIns="0" tIns="0" rIns="0" bIns="0" anchor="b"/>
          <a:lstStyle>
            <a:lvl1pPr marL="0" indent="0">
              <a:buNone/>
              <a:defRPr sz="2000" b="1">
                <a:solidFill>
                  <a:schemeClr val="tx1">
                    <a:tint val="75000"/>
                  </a:schemeClr>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6AE53F-E227-A345-A672-286B2CEC4DE6}" type="datetimeFigureOut">
              <a:rPr lang="en-US"/>
              <a:pPr/>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37617-F04D-2D48-8B5D-62F0364B9B54}"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1038" y="1362868"/>
            <a:ext cx="3814762" cy="3311129"/>
          </a:xfrm>
        </p:spPr>
        <p:txBody>
          <a:bodyPr lIns="0" tIns="0" rIns="0" bIns="0"/>
          <a:lstStyle>
            <a:lvl1pPr>
              <a:defRPr sz="2400" b="0" i="0">
                <a:latin typeface="Palatino Linotype"/>
                <a:cs typeface="Palatino Linotype"/>
              </a:defRPr>
            </a:lvl1pPr>
            <a:lvl2pPr>
              <a:defRPr sz="2400" b="0" i="0">
                <a:latin typeface="Palatino Linotype"/>
                <a:cs typeface="Palatino Linotype"/>
              </a:defRPr>
            </a:lvl2pPr>
            <a:lvl3pPr>
              <a:defRPr sz="1800" b="0" i="0">
                <a:latin typeface="Palatino Linotype"/>
                <a:cs typeface="Palatino Linotype"/>
              </a:defRPr>
            </a:lvl3pPr>
            <a:lvl4pPr>
              <a:defRPr sz="1800" b="0" i="0">
                <a:latin typeface="Palatino Linotype"/>
                <a:cs typeface="Palatino Linotype"/>
              </a:defRPr>
            </a:lvl4pPr>
            <a:lvl5pPr>
              <a:defRPr sz="1800" b="0" i="0">
                <a:latin typeface="Palatino Linotype"/>
                <a:cs typeface="Palatino Linotyp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2991" y="1362868"/>
            <a:ext cx="3883809" cy="3311129"/>
          </a:xfrm>
        </p:spPr>
        <p:txBody>
          <a:bodyPr lIns="0" tIns="0" rIns="0"/>
          <a:lstStyle>
            <a:lvl1pPr>
              <a:defRPr sz="2400" b="0" i="0">
                <a:latin typeface="Palatino Linotype"/>
                <a:cs typeface="Palatino Linotype"/>
              </a:defRPr>
            </a:lvl1pPr>
            <a:lvl2pPr>
              <a:defRPr sz="2400" b="0" i="0">
                <a:latin typeface="Palatino Linotype"/>
                <a:cs typeface="Palatino Linotype"/>
              </a:defRPr>
            </a:lvl2pPr>
            <a:lvl3pPr>
              <a:defRPr sz="1800" b="0" i="0">
                <a:latin typeface="Palatino Linotype"/>
                <a:cs typeface="Palatino Linotype"/>
              </a:defRPr>
            </a:lvl3pPr>
            <a:lvl4pPr>
              <a:defRPr sz="1800" b="0" i="0">
                <a:latin typeface="Palatino Linotype"/>
                <a:cs typeface="Palatino Linotype"/>
              </a:defRPr>
            </a:lvl4pPr>
            <a:lvl5pPr>
              <a:defRPr sz="1800" b="0" i="0">
                <a:latin typeface="Palatino Linotype"/>
                <a:cs typeface="Palatino Linotyp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6AE53F-E227-A345-A672-286B2CEC4DE6}" type="datetimeFigureOut">
              <a:rPr lang="en-US"/>
              <a:pPr/>
              <a:t>11/12/2021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537617-F04D-2D48-8B5D-62F0364B9B54}"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6AE53F-E227-A345-A672-286B2CEC4DE6}" type="datetimeFigureOut">
              <a:rPr lang="en-US"/>
              <a:pPr/>
              <a:t>11/12/2021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537617-F04D-2D48-8B5D-62F0364B9B54}"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6AE53F-E227-A345-A672-286B2CEC4DE6}" type="datetimeFigureOut">
              <a:rPr lang="en-US"/>
              <a:pPr/>
              <a:t>11/12/2021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537617-F04D-2D48-8B5D-62F0364B9B54}"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1039" y="958632"/>
            <a:ext cx="2784475" cy="665549"/>
          </a:xfrm>
        </p:spPr>
        <p:txBody>
          <a:bodyPr anchor="b">
            <a:normAutofit/>
          </a:bodyPr>
          <a:lstStyle>
            <a:lvl1pPr algn="l">
              <a:defRPr sz="1800" b="1"/>
            </a:lvl1pPr>
          </a:lstStyle>
          <a:p>
            <a:r>
              <a:rPr lang="en-US"/>
              <a:t>Click to edit Master title style</a:t>
            </a:r>
          </a:p>
        </p:txBody>
      </p:sp>
      <p:sp>
        <p:nvSpPr>
          <p:cNvPr id="3" name="Content Placeholder 2"/>
          <p:cNvSpPr>
            <a:spLocks noGrp="1"/>
          </p:cNvSpPr>
          <p:nvPr>
            <p:ph idx="1"/>
          </p:nvPr>
        </p:nvSpPr>
        <p:spPr>
          <a:xfrm>
            <a:off x="3575050" y="1362624"/>
            <a:ext cx="5111750" cy="3396854"/>
          </a:xfrm>
        </p:spPr>
        <p:txBody>
          <a:bodyPr/>
          <a:lstStyle>
            <a:lvl1pPr>
              <a:defRPr sz="24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1039" y="1721874"/>
            <a:ext cx="2784475" cy="303760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6AE53F-E227-A345-A672-286B2CEC4DE6}" type="datetimeFigureOut">
              <a:rPr lang="en-US"/>
              <a:pPr/>
              <a:t>11/12/2021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537617-F04D-2D48-8B5D-62F0364B9B54}"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28766"/>
            <a:ext cx="5486400" cy="425054"/>
          </a:xfrm>
        </p:spPr>
        <p:txBody>
          <a:bodyPr anchor="b"/>
          <a:lstStyle>
            <a:lvl1pPr algn="l">
              <a:defRPr sz="2000" b="0">
                <a:solidFill>
                  <a:schemeClr val="tx1"/>
                </a:solidFill>
                <a:latin typeface="Palatino Linotype"/>
                <a:cs typeface="Palatino Linotype"/>
              </a:defRPr>
            </a:lvl1pPr>
          </a:lstStyle>
          <a:p>
            <a:r>
              <a:rPr lang="en-US"/>
              <a:t>Click to edit Master title style</a:t>
            </a:r>
          </a:p>
        </p:txBody>
      </p:sp>
      <p:sp>
        <p:nvSpPr>
          <p:cNvPr id="3" name="Picture Placeholder 2"/>
          <p:cNvSpPr>
            <a:spLocks noGrp="1"/>
          </p:cNvSpPr>
          <p:nvPr>
            <p:ph type="pic" idx="1"/>
          </p:nvPr>
        </p:nvSpPr>
        <p:spPr>
          <a:xfrm>
            <a:off x="685801" y="1363266"/>
            <a:ext cx="7772349" cy="28658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4553820"/>
            <a:ext cx="5486400" cy="603647"/>
          </a:xfrm>
        </p:spPr>
        <p:txBody>
          <a:bodyPr/>
          <a:lstStyle>
            <a:lvl1pPr marL="0" indent="0">
              <a:buNone/>
              <a:defRPr sz="1400" b="1" i="0">
                <a:latin typeface="Calibri"/>
                <a:cs typeface="Calibri"/>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6AE53F-E227-A345-A672-286B2CEC4DE6}" type="datetimeFigureOut">
              <a:rPr lang="en-US"/>
              <a:pPr/>
              <a:t>11/12/2021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537617-F04D-2D48-8B5D-62F0364B9B5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1038" y="1363266"/>
            <a:ext cx="8005762" cy="338105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6AE53F-E227-A345-A672-286B2CEC4DE6}" type="datetimeFigureOut">
              <a:rPr lang="en-US"/>
              <a:pPr/>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37617-F04D-2D48-8B5D-62F0364B9B5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E4EA02-745D-4F43-B8D1-0CAB0831E101}"/>
              </a:ext>
            </a:extLst>
          </p:cNvPr>
          <p:cNvPicPr>
            <a:picLocks noChangeAspect="1"/>
          </p:cNvPicPr>
          <p:nvPr userDrawn="1"/>
        </p:nvPicPr>
        <p:blipFill>
          <a:blip r:embed="rId12"/>
          <a:stretch>
            <a:fillRect/>
          </a:stretch>
        </p:blipFill>
        <p:spPr>
          <a:xfrm>
            <a:off x="0" y="2015"/>
            <a:ext cx="9144000" cy="5143500"/>
          </a:xfrm>
          <a:prstGeom prst="rect">
            <a:avLst/>
          </a:prstGeom>
        </p:spPr>
      </p:pic>
      <p:sp>
        <p:nvSpPr>
          <p:cNvPr id="2" name="Title Placeholder 1"/>
          <p:cNvSpPr>
            <a:spLocks noGrp="1"/>
          </p:cNvSpPr>
          <p:nvPr>
            <p:ph type="title"/>
          </p:nvPr>
        </p:nvSpPr>
        <p:spPr>
          <a:xfrm>
            <a:off x="681039" y="1"/>
            <a:ext cx="6122987" cy="708290"/>
          </a:xfrm>
          <a:prstGeom prst="rect">
            <a:avLst/>
          </a:prstGeom>
        </p:spPr>
        <p:txBody>
          <a:bodyPr vert="horz" lIns="0" tIns="45720" rIns="91440" bIns="0" rtlCol="0" anchor="ctr">
            <a:normAutofit/>
          </a:bodyPr>
          <a:lstStyle/>
          <a:p>
            <a:r>
              <a:rPr lang="en-US"/>
              <a:t>Click to edit Master title style</a:t>
            </a:r>
          </a:p>
        </p:txBody>
      </p:sp>
      <p:sp>
        <p:nvSpPr>
          <p:cNvPr id="3" name="Text Placeholder 2"/>
          <p:cNvSpPr>
            <a:spLocks noGrp="1"/>
          </p:cNvSpPr>
          <p:nvPr>
            <p:ph type="body" idx="1"/>
          </p:nvPr>
        </p:nvSpPr>
        <p:spPr>
          <a:xfrm>
            <a:off x="681038" y="1363267"/>
            <a:ext cx="8005762" cy="3231356"/>
          </a:xfrm>
          <a:prstGeom prst="rect">
            <a:avLst/>
          </a:prstGeom>
        </p:spPr>
        <p:txBody>
          <a:bodyPr vert="horz" lIns="0" tIns="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5800" y="4871671"/>
            <a:ext cx="909770" cy="273844"/>
          </a:xfrm>
          <a:prstGeom prst="rect">
            <a:avLst/>
          </a:prstGeom>
        </p:spPr>
        <p:txBody>
          <a:bodyPr vert="horz" lIns="0" tIns="0" rIns="0" bIns="0" rtlCol="0" anchor="t"/>
          <a:lstStyle>
            <a:lvl1pPr algn="l">
              <a:defRPr sz="1200">
                <a:solidFill>
                  <a:schemeClr val="tx1">
                    <a:tint val="75000"/>
                  </a:schemeClr>
                </a:solidFill>
              </a:defRPr>
            </a:lvl1pPr>
          </a:lstStyle>
          <a:p>
            <a:fld id="{2F6AE53F-E227-A345-A672-286B2CEC4DE6}" type="datetimeFigureOut">
              <a:rPr lang="en-US"/>
              <a:pPr/>
              <a:t>11/12/2021</a:t>
            </a:fld>
            <a:endParaRPr lang="en-US"/>
          </a:p>
        </p:txBody>
      </p:sp>
      <p:sp>
        <p:nvSpPr>
          <p:cNvPr id="5" name="Footer Placeholder 4"/>
          <p:cNvSpPr>
            <a:spLocks noGrp="1"/>
          </p:cNvSpPr>
          <p:nvPr>
            <p:ph type="ftr" sz="quarter" idx="3"/>
          </p:nvPr>
        </p:nvSpPr>
        <p:spPr>
          <a:xfrm>
            <a:off x="1318788" y="4871671"/>
            <a:ext cx="3177013" cy="273844"/>
          </a:xfrm>
          <a:prstGeom prst="rect">
            <a:avLst/>
          </a:prstGeom>
        </p:spPr>
        <p:txBody>
          <a:bodyPr vert="horz" lIns="0" tIns="0" rIns="0" bIns="0" rtlCol="0" anchor="t"/>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4871671"/>
            <a:ext cx="1904949" cy="273844"/>
          </a:xfrm>
          <a:prstGeom prst="rect">
            <a:avLst/>
          </a:prstGeom>
        </p:spPr>
        <p:txBody>
          <a:bodyPr vert="horz" lIns="0" tIns="0" rIns="0" bIns="0" rtlCol="0" anchor="t"/>
          <a:lstStyle>
            <a:lvl1pPr algn="r">
              <a:defRPr sz="1200">
                <a:solidFill>
                  <a:schemeClr val="tx1">
                    <a:tint val="75000"/>
                  </a:schemeClr>
                </a:solidFill>
              </a:defRPr>
            </a:lvl1pPr>
          </a:lstStyle>
          <a:p>
            <a:fld id="{10537617-F04D-2D48-8B5D-62F0364B9B5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Lst>
  <p:txStyles>
    <p:titleStyle>
      <a:lvl1pPr algn="l" defTabSz="457200" rtl="0" eaLnBrk="1" latinLnBrk="0" hangingPunct="1">
        <a:lnSpc>
          <a:spcPts val="2400"/>
        </a:lnSpc>
        <a:spcBef>
          <a:spcPct val="0"/>
        </a:spcBef>
        <a:buNone/>
        <a:defRPr sz="2400" b="1" kern="1200">
          <a:solidFill>
            <a:schemeClr val="accent1"/>
          </a:solidFill>
          <a:latin typeface="+mj-lt"/>
          <a:ea typeface="+mj-ea"/>
          <a:cs typeface="+mj-cs"/>
        </a:defRPr>
      </a:lvl1pPr>
    </p:titleStyle>
    <p:bodyStyle>
      <a:lvl1pPr marL="228600" indent="-228600" algn="l" defTabSz="457200" rtl="0" eaLnBrk="1" latinLnBrk="0" hangingPunct="1">
        <a:spcBef>
          <a:spcPct val="20000"/>
        </a:spcBef>
        <a:buFont typeface="Arial"/>
        <a:buChar char="•"/>
        <a:defRPr sz="2400" b="0" i="0" kern="1200">
          <a:solidFill>
            <a:schemeClr val="tx1"/>
          </a:solidFill>
          <a:latin typeface="Palatino Linotype"/>
          <a:ea typeface="+mn-ea"/>
          <a:cs typeface="Palatino Linotype"/>
        </a:defRPr>
      </a:lvl1pPr>
      <a:lvl2pPr marL="455613" indent="-227013" algn="l" defTabSz="457200" rtl="0" eaLnBrk="1" latinLnBrk="0" hangingPunct="1">
        <a:spcBef>
          <a:spcPct val="20000"/>
        </a:spcBef>
        <a:buFont typeface="Arial"/>
        <a:buChar char="–"/>
        <a:defRPr sz="2400" b="0" i="0" kern="1200">
          <a:solidFill>
            <a:schemeClr val="tx1"/>
          </a:solidFill>
          <a:latin typeface="Palatino Linotype"/>
          <a:ea typeface="+mn-ea"/>
          <a:cs typeface="Palatino Linotype"/>
        </a:defRPr>
      </a:lvl2pPr>
      <a:lvl3pPr marL="684213" indent="-228600" algn="l" defTabSz="457200" rtl="0" eaLnBrk="1" latinLnBrk="0" hangingPunct="1">
        <a:spcBef>
          <a:spcPct val="20000"/>
        </a:spcBef>
        <a:buFont typeface="Arial"/>
        <a:buChar char="•"/>
        <a:defRPr sz="2400" b="0" i="0" kern="1200">
          <a:solidFill>
            <a:schemeClr val="tx1"/>
          </a:solidFill>
          <a:latin typeface="Palatino Linotype"/>
          <a:ea typeface="+mn-ea"/>
          <a:cs typeface="Palatino Linotype"/>
        </a:defRPr>
      </a:lvl3pPr>
      <a:lvl4pPr marL="911225" indent="-227013" algn="l" defTabSz="457200" rtl="0" eaLnBrk="1" latinLnBrk="0" hangingPunct="1">
        <a:spcBef>
          <a:spcPct val="20000"/>
        </a:spcBef>
        <a:buFont typeface="Arial"/>
        <a:buChar char="–"/>
        <a:defRPr sz="2000" b="0" i="0" kern="1200">
          <a:solidFill>
            <a:schemeClr val="tx1"/>
          </a:solidFill>
          <a:latin typeface="Palatino Linotype"/>
          <a:ea typeface="+mn-ea"/>
          <a:cs typeface="Palatino Linotype"/>
        </a:defRPr>
      </a:lvl4pPr>
      <a:lvl5pPr marL="1139825" indent="-228600" algn="l" defTabSz="457200" rtl="0" eaLnBrk="1" latinLnBrk="0" hangingPunct="1">
        <a:spcBef>
          <a:spcPct val="20000"/>
        </a:spcBef>
        <a:buFont typeface="Arial"/>
        <a:buChar char="»"/>
        <a:defRPr sz="2000" b="0" i="0" kern="1200">
          <a:solidFill>
            <a:schemeClr val="tx1"/>
          </a:solidFill>
          <a:latin typeface="Palatino Linotype"/>
          <a:ea typeface="+mn-ea"/>
          <a:cs typeface="Palatino Linotyp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4.xml"/><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hyperlink" Target="https://jalammar.github.io/illustrated-transforme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link.zhihu.com/?target=http%3A//jalammar.github.io/illustrated-transformer"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loud.google.com/tpu/" TargetMode="External"/><Relationship Id="rId2" Type="http://schemas.openxmlformats.org/officeDocument/2006/relationships/hyperlink" Target="https://arxiv.org/abs/1706.03762"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4.xml"/><Relationship Id="rId5" Type="http://schemas.openxmlformats.org/officeDocument/2006/relationships/hyperlink" Target="sourse:%20https://jalammar.github.io/illustrated-transformer/" TargetMode="Externa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4.xml"/><Relationship Id="rId4" Type="http://schemas.openxmlformats.org/officeDocument/2006/relationships/hyperlink" Target="sourse:%20https://jalammar.github.io/illustrated-transformer/"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jpg"/><Relationship Id="rId12"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jpg"/><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image" Target="../media/image15.png"/><Relationship Id="rId4" Type="http://schemas.openxmlformats.org/officeDocument/2006/relationships/image" Target="../media/image13.jpg"/><Relationship Id="rId9"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28850"/>
            <a:ext cx="7777162" cy="471488"/>
          </a:xfrm>
        </p:spPr>
        <p:txBody>
          <a:bodyPr/>
          <a:lstStyle/>
          <a:p>
            <a:r>
              <a:rPr lang="en-US" dirty="0"/>
              <a:t>	TRANSFORMER</a:t>
            </a:r>
          </a:p>
        </p:txBody>
      </p:sp>
      <p:sp>
        <p:nvSpPr>
          <p:cNvPr id="3" name="Subtitle 2"/>
          <p:cNvSpPr>
            <a:spLocks noGrp="1"/>
          </p:cNvSpPr>
          <p:nvPr>
            <p:ph type="subTitle" idx="1"/>
          </p:nvPr>
        </p:nvSpPr>
        <p:spPr/>
        <p:txBody>
          <a:bodyPr/>
          <a:lstStyle/>
          <a:p>
            <a:r>
              <a:rPr lang="en-US" dirty="0"/>
              <a:t>Slides by </a:t>
            </a:r>
            <a:r>
              <a:rPr lang="en-CA" b="0" i="0" dirty="0">
                <a:solidFill>
                  <a:srgbClr val="222222"/>
                </a:solidFill>
                <a:effectLst/>
                <a:latin typeface="Arial" panose="020B0604020202020204" pitchFamily="34" charset="0"/>
              </a:rPr>
              <a:t>Vaswani, Ashish, et al. "Attention is all you need." </a:t>
            </a:r>
            <a:r>
              <a:rPr lang="en-CA" b="0" i="1" dirty="0">
                <a:solidFill>
                  <a:srgbClr val="222222"/>
                </a:solidFill>
                <a:effectLst/>
                <a:latin typeface="Arial" panose="020B0604020202020204" pitchFamily="34" charset="0"/>
              </a:rPr>
              <a:t>Advances in neural information processing systems</a:t>
            </a:r>
            <a:r>
              <a:rPr lang="en-CA" b="0" i="0" dirty="0">
                <a:solidFill>
                  <a:srgbClr val="222222"/>
                </a:solidFill>
                <a:effectLst/>
                <a:latin typeface="Arial" panose="020B0604020202020204" pitchFamily="34" charset="0"/>
              </a:rPr>
              <a:t>. 2017.</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7203-6AD8-4029-9E96-CE5B842B5AAA}"/>
              </a:ext>
            </a:extLst>
          </p:cNvPr>
          <p:cNvSpPr>
            <a:spLocks noGrp="1"/>
          </p:cNvSpPr>
          <p:nvPr>
            <p:ph type="title"/>
          </p:nvPr>
        </p:nvSpPr>
        <p:spPr>
          <a:xfrm>
            <a:off x="454870" y="217973"/>
            <a:ext cx="6122987" cy="708290"/>
          </a:xfrm>
        </p:spPr>
        <p:txBody>
          <a:bodyPr>
            <a:normAutofit/>
          </a:bodyPr>
          <a:lstStyle/>
          <a:p>
            <a:r>
              <a:rPr lang="en-CA" sz="4000" dirty="0"/>
              <a:t>Multi-Head Attention</a:t>
            </a:r>
          </a:p>
        </p:txBody>
      </p:sp>
      <p:pic>
        <p:nvPicPr>
          <p:cNvPr id="6" name="Content Placeholder 5" descr="Diagram&#10;&#10;Description automatically generated">
            <a:extLst>
              <a:ext uri="{FF2B5EF4-FFF2-40B4-BE49-F238E27FC236}">
                <a16:creationId xmlns:a16="http://schemas.microsoft.com/office/drawing/2014/main" id="{39150BC7-DB2C-4E20-90D0-AD84E253CFD0}"/>
              </a:ext>
            </a:extLst>
          </p:cNvPr>
          <p:cNvPicPr>
            <a:picLocks noGrp="1" noChangeAspect="1"/>
          </p:cNvPicPr>
          <p:nvPr>
            <p:ph sz="half" idx="2"/>
          </p:nvPr>
        </p:nvPicPr>
        <p:blipFill>
          <a:blip r:embed="rId2"/>
          <a:stretch>
            <a:fillRect/>
          </a:stretch>
        </p:blipFill>
        <p:spPr>
          <a:xfrm>
            <a:off x="6252481" y="14429"/>
            <a:ext cx="2891519" cy="3513814"/>
          </a:xfrm>
        </p:spPr>
      </p:pic>
      <p:sp>
        <p:nvSpPr>
          <p:cNvPr id="7" name="Rectangle: Rounded Corners 6">
            <a:extLst>
              <a:ext uri="{FF2B5EF4-FFF2-40B4-BE49-F238E27FC236}">
                <a16:creationId xmlns:a16="http://schemas.microsoft.com/office/drawing/2014/main" id="{B0624BFF-3884-43A7-B659-79B9940E36CC}"/>
              </a:ext>
            </a:extLst>
          </p:cNvPr>
          <p:cNvSpPr/>
          <p:nvPr/>
        </p:nvSpPr>
        <p:spPr>
          <a:xfrm>
            <a:off x="6307545" y="2119708"/>
            <a:ext cx="2521409" cy="600440"/>
          </a:xfrm>
          <a:prstGeom prst="roundRect">
            <a:avLst/>
          </a:prstGeom>
          <a:no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8068928E-D5BE-42F2-820E-0DB8E0D21679}"/>
              </a:ext>
            </a:extLst>
          </p:cNvPr>
          <p:cNvPicPr>
            <a:picLocks noChangeAspect="1"/>
          </p:cNvPicPr>
          <p:nvPr/>
        </p:nvPicPr>
        <p:blipFill rotWithShape="1">
          <a:blip r:embed="rId3"/>
          <a:srcRect b="29383"/>
          <a:stretch/>
        </p:blipFill>
        <p:spPr>
          <a:xfrm>
            <a:off x="6577857" y="3573248"/>
            <a:ext cx="2502029" cy="376692"/>
          </a:xfrm>
          <a:prstGeom prst="rect">
            <a:avLst/>
          </a:prstGeom>
        </p:spPr>
      </p:pic>
      <p:sp>
        <p:nvSpPr>
          <p:cNvPr id="5" name="Rectangle: Rounded Corners 4">
            <a:extLst>
              <a:ext uri="{FF2B5EF4-FFF2-40B4-BE49-F238E27FC236}">
                <a16:creationId xmlns:a16="http://schemas.microsoft.com/office/drawing/2014/main" id="{2CBFAEF6-D8FF-44EB-877D-F7BC0B00167A}"/>
              </a:ext>
            </a:extLst>
          </p:cNvPr>
          <p:cNvSpPr/>
          <p:nvPr/>
        </p:nvSpPr>
        <p:spPr>
          <a:xfrm>
            <a:off x="6485466" y="3573249"/>
            <a:ext cx="2403637" cy="376692"/>
          </a:xfrm>
          <a:prstGeom prst="roundRect">
            <a:avLst/>
          </a:prstGeom>
          <a:no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11" name="Connector: Elbow 10">
            <a:extLst>
              <a:ext uri="{FF2B5EF4-FFF2-40B4-BE49-F238E27FC236}">
                <a16:creationId xmlns:a16="http://schemas.microsoft.com/office/drawing/2014/main" id="{5FE41908-BC64-4615-8F93-44EC18C9EFF8}"/>
              </a:ext>
            </a:extLst>
          </p:cNvPr>
          <p:cNvCxnSpPr>
            <a:cxnSpLocks/>
            <a:stCxn id="7" idx="1"/>
            <a:endCxn id="5" idx="1"/>
          </p:cNvCxnSpPr>
          <p:nvPr/>
        </p:nvCxnSpPr>
        <p:spPr>
          <a:xfrm rot="10800000" flipH="1" flipV="1">
            <a:off x="6307544" y="2419927"/>
            <a:ext cx="177921" cy="1341667"/>
          </a:xfrm>
          <a:prstGeom prst="bentConnector3">
            <a:avLst>
              <a:gd name="adj1" fmla="val -76138"/>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4764706-40FF-4511-BDCA-3EC3804B2D4C}"/>
              </a:ext>
            </a:extLst>
          </p:cNvPr>
          <p:cNvSpPr txBox="1"/>
          <p:nvPr/>
        </p:nvSpPr>
        <p:spPr>
          <a:xfrm>
            <a:off x="-14026" y="1215688"/>
            <a:ext cx="3084114" cy="923330"/>
          </a:xfrm>
          <a:prstGeom prst="rect">
            <a:avLst/>
          </a:prstGeom>
          <a:noFill/>
        </p:spPr>
        <p:txBody>
          <a:bodyPr wrap="none" rtlCol="0">
            <a:spAutoFit/>
          </a:bodyPr>
          <a:lstStyle/>
          <a:p>
            <a:r>
              <a:rPr lang="en-CA" dirty="0"/>
              <a:t>Step 1: input V, K, Q and Linear</a:t>
            </a:r>
          </a:p>
          <a:p>
            <a:r>
              <a:rPr lang="en-CA" dirty="0"/>
              <a:t>Step 2:</a:t>
            </a:r>
          </a:p>
          <a:p>
            <a:r>
              <a:rPr lang="en-CA" dirty="0"/>
              <a:t>Step 3: </a:t>
            </a:r>
          </a:p>
        </p:txBody>
      </p:sp>
      <p:pic>
        <p:nvPicPr>
          <p:cNvPr id="22" name="Picture 21">
            <a:extLst>
              <a:ext uri="{FF2B5EF4-FFF2-40B4-BE49-F238E27FC236}">
                <a16:creationId xmlns:a16="http://schemas.microsoft.com/office/drawing/2014/main" id="{B8DE411A-A478-41D0-9CB7-96555E2B91EE}"/>
              </a:ext>
            </a:extLst>
          </p:cNvPr>
          <p:cNvPicPr>
            <a:picLocks noChangeAspect="1"/>
          </p:cNvPicPr>
          <p:nvPr/>
        </p:nvPicPr>
        <p:blipFill rotWithShape="1">
          <a:blip r:embed="rId4"/>
          <a:srcRect t="4148" b="25055"/>
          <a:stretch/>
        </p:blipFill>
        <p:spPr>
          <a:xfrm>
            <a:off x="837644" y="1492597"/>
            <a:ext cx="3872532" cy="323255"/>
          </a:xfrm>
          <a:prstGeom prst="rect">
            <a:avLst/>
          </a:prstGeom>
        </p:spPr>
      </p:pic>
      <p:pic>
        <p:nvPicPr>
          <p:cNvPr id="28" name="Picture 27">
            <a:extLst>
              <a:ext uri="{FF2B5EF4-FFF2-40B4-BE49-F238E27FC236}">
                <a16:creationId xmlns:a16="http://schemas.microsoft.com/office/drawing/2014/main" id="{083C4C57-51ED-4EA9-B337-1EA76F52A4FB}"/>
              </a:ext>
            </a:extLst>
          </p:cNvPr>
          <p:cNvPicPr>
            <a:picLocks noChangeAspect="1"/>
          </p:cNvPicPr>
          <p:nvPr/>
        </p:nvPicPr>
        <p:blipFill rotWithShape="1">
          <a:blip r:embed="rId5"/>
          <a:srcRect r="4965"/>
          <a:stretch/>
        </p:blipFill>
        <p:spPr>
          <a:xfrm>
            <a:off x="3313730" y="2873195"/>
            <a:ext cx="2747968" cy="1776798"/>
          </a:xfrm>
          <a:prstGeom prst="rect">
            <a:avLst/>
          </a:prstGeom>
        </p:spPr>
      </p:pic>
      <p:pic>
        <p:nvPicPr>
          <p:cNvPr id="31" name="Picture 30">
            <a:extLst>
              <a:ext uri="{FF2B5EF4-FFF2-40B4-BE49-F238E27FC236}">
                <a16:creationId xmlns:a16="http://schemas.microsoft.com/office/drawing/2014/main" id="{74811F04-F554-4A3E-A11A-749D5B21AF0A}"/>
              </a:ext>
            </a:extLst>
          </p:cNvPr>
          <p:cNvPicPr>
            <a:picLocks noChangeAspect="1"/>
          </p:cNvPicPr>
          <p:nvPr/>
        </p:nvPicPr>
        <p:blipFill>
          <a:blip r:embed="rId6"/>
          <a:stretch>
            <a:fillRect/>
          </a:stretch>
        </p:blipFill>
        <p:spPr>
          <a:xfrm>
            <a:off x="817832" y="1819377"/>
            <a:ext cx="5224975" cy="323255"/>
          </a:xfrm>
          <a:prstGeom prst="rect">
            <a:avLst/>
          </a:prstGeom>
        </p:spPr>
      </p:pic>
      <p:pic>
        <p:nvPicPr>
          <p:cNvPr id="35" name="Picture 34">
            <a:extLst>
              <a:ext uri="{FF2B5EF4-FFF2-40B4-BE49-F238E27FC236}">
                <a16:creationId xmlns:a16="http://schemas.microsoft.com/office/drawing/2014/main" id="{24E50722-F06A-4121-A761-6EDA7E840BF9}"/>
              </a:ext>
            </a:extLst>
          </p:cNvPr>
          <p:cNvPicPr>
            <a:picLocks noChangeAspect="1"/>
          </p:cNvPicPr>
          <p:nvPr/>
        </p:nvPicPr>
        <p:blipFill>
          <a:blip r:embed="rId7"/>
          <a:stretch>
            <a:fillRect/>
          </a:stretch>
        </p:blipFill>
        <p:spPr>
          <a:xfrm>
            <a:off x="91760" y="2676138"/>
            <a:ext cx="3261547" cy="2078567"/>
          </a:xfrm>
          <a:prstGeom prst="rect">
            <a:avLst/>
          </a:prstGeom>
        </p:spPr>
      </p:pic>
      <p:pic>
        <p:nvPicPr>
          <p:cNvPr id="41" name="Picture 40">
            <a:extLst>
              <a:ext uri="{FF2B5EF4-FFF2-40B4-BE49-F238E27FC236}">
                <a16:creationId xmlns:a16="http://schemas.microsoft.com/office/drawing/2014/main" id="{5141A99D-7C03-489C-9E22-4E41D1F59E1B}"/>
              </a:ext>
            </a:extLst>
          </p:cNvPr>
          <p:cNvPicPr>
            <a:picLocks noChangeAspect="1"/>
          </p:cNvPicPr>
          <p:nvPr/>
        </p:nvPicPr>
        <p:blipFill>
          <a:blip r:embed="rId8"/>
          <a:stretch>
            <a:fillRect/>
          </a:stretch>
        </p:blipFill>
        <p:spPr>
          <a:xfrm>
            <a:off x="34165" y="2129012"/>
            <a:ext cx="5900738" cy="469924"/>
          </a:xfrm>
          <a:prstGeom prst="rect">
            <a:avLst/>
          </a:prstGeom>
        </p:spPr>
      </p:pic>
    </p:spTree>
    <p:extLst>
      <p:ext uri="{BB962C8B-B14F-4D97-AF65-F5344CB8AC3E}">
        <p14:creationId xmlns:p14="http://schemas.microsoft.com/office/powerpoint/2010/main" val="351892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409C0-84ED-436B-92FA-68C896128717}"/>
              </a:ext>
            </a:extLst>
          </p:cNvPr>
          <p:cNvSpPr>
            <a:spLocks noGrp="1"/>
          </p:cNvSpPr>
          <p:nvPr>
            <p:ph type="title"/>
          </p:nvPr>
        </p:nvSpPr>
        <p:spPr>
          <a:xfrm>
            <a:off x="427039" y="163370"/>
            <a:ext cx="6122987" cy="708290"/>
          </a:xfrm>
        </p:spPr>
        <p:txBody>
          <a:bodyPr>
            <a:normAutofit/>
          </a:bodyPr>
          <a:lstStyle/>
          <a:p>
            <a:r>
              <a:rPr lang="en-CA" sz="4000" dirty="0"/>
              <a:t>ADD &amp; NORM</a:t>
            </a:r>
          </a:p>
        </p:txBody>
      </p:sp>
      <p:pic>
        <p:nvPicPr>
          <p:cNvPr id="6" name="Content Placeholder 5" descr="Diagram&#10;&#10;Description automatically generated with medium confidence">
            <a:extLst>
              <a:ext uri="{FF2B5EF4-FFF2-40B4-BE49-F238E27FC236}">
                <a16:creationId xmlns:a16="http://schemas.microsoft.com/office/drawing/2014/main" id="{9E87C4CE-A1C4-420D-8E54-CD840FD7540F}"/>
              </a:ext>
            </a:extLst>
          </p:cNvPr>
          <p:cNvPicPr>
            <a:picLocks noGrp="1" noChangeAspect="1"/>
          </p:cNvPicPr>
          <p:nvPr>
            <p:ph sz="half" idx="1"/>
          </p:nvPr>
        </p:nvPicPr>
        <p:blipFill>
          <a:blip r:embed="rId2"/>
          <a:stretch>
            <a:fillRect/>
          </a:stretch>
        </p:blipFill>
        <p:spPr>
          <a:xfrm>
            <a:off x="556282" y="2991641"/>
            <a:ext cx="5414962" cy="905313"/>
          </a:xfrm>
        </p:spPr>
      </p:pic>
      <p:pic>
        <p:nvPicPr>
          <p:cNvPr id="10" name="Picture 9">
            <a:extLst>
              <a:ext uri="{FF2B5EF4-FFF2-40B4-BE49-F238E27FC236}">
                <a16:creationId xmlns:a16="http://schemas.microsoft.com/office/drawing/2014/main" id="{EF337D4F-F161-4FF1-A0C7-9B9C560C7481}"/>
              </a:ext>
            </a:extLst>
          </p:cNvPr>
          <p:cNvPicPr>
            <a:picLocks noChangeAspect="1"/>
          </p:cNvPicPr>
          <p:nvPr/>
        </p:nvPicPr>
        <p:blipFill>
          <a:blip r:embed="rId3"/>
          <a:stretch>
            <a:fillRect/>
          </a:stretch>
        </p:blipFill>
        <p:spPr>
          <a:xfrm>
            <a:off x="6860592" y="240146"/>
            <a:ext cx="2186569" cy="4022461"/>
          </a:xfrm>
          <a:prstGeom prst="rect">
            <a:avLst/>
          </a:prstGeom>
          <a:solidFill>
            <a:srgbClr val="D7E7FB"/>
          </a:solidFill>
        </p:spPr>
      </p:pic>
      <p:sp>
        <p:nvSpPr>
          <p:cNvPr id="11" name="Rectangle: Rounded Corners 10">
            <a:extLst>
              <a:ext uri="{FF2B5EF4-FFF2-40B4-BE49-F238E27FC236}">
                <a16:creationId xmlns:a16="http://schemas.microsoft.com/office/drawing/2014/main" id="{E1DB23F1-07BA-418B-9CEB-07BF1E645C03}"/>
              </a:ext>
            </a:extLst>
          </p:cNvPr>
          <p:cNvSpPr/>
          <p:nvPr/>
        </p:nvSpPr>
        <p:spPr>
          <a:xfrm>
            <a:off x="7207625" y="404946"/>
            <a:ext cx="1839536" cy="1094188"/>
          </a:xfrm>
          <a:prstGeom prst="roundRect">
            <a:avLst/>
          </a:prstGeom>
          <a:solidFill>
            <a:srgbClr val="D7E7FB">
              <a:alpha val="38824"/>
            </a:srgbClr>
          </a:solidFill>
          <a:ln w="38100">
            <a:solidFill>
              <a:schemeClr val="tx2">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AB55418D-08C4-4877-BEC6-E2A7D71DB554}"/>
              </a:ext>
            </a:extLst>
          </p:cNvPr>
          <p:cNvSpPr/>
          <p:nvPr/>
        </p:nvSpPr>
        <p:spPr>
          <a:xfrm>
            <a:off x="7207624" y="1650999"/>
            <a:ext cx="1839537" cy="1284561"/>
          </a:xfrm>
          <a:prstGeom prst="roundRect">
            <a:avLst/>
          </a:prstGeom>
          <a:solidFill>
            <a:srgbClr val="D7E7FB">
              <a:alpha val="27059"/>
            </a:srgbClr>
          </a:solidFill>
          <a:ln w="38100">
            <a:solidFill>
              <a:schemeClr val="accent3">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pic>
        <p:nvPicPr>
          <p:cNvPr id="14" name="Picture 13" descr="A picture containing text, clock&#10;&#10;Description automatically generated">
            <a:extLst>
              <a:ext uri="{FF2B5EF4-FFF2-40B4-BE49-F238E27FC236}">
                <a16:creationId xmlns:a16="http://schemas.microsoft.com/office/drawing/2014/main" id="{E9D30180-455B-436F-8C99-4A2972DED63B}"/>
              </a:ext>
            </a:extLst>
          </p:cNvPr>
          <p:cNvPicPr>
            <a:picLocks noChangeAspect="1"/>
          </p:cNvPicPr>
          <p:nvPr/>
        </p:nvPicPr>
        <p:blipFill>
          <a:blip r:embed="rId4"/>
          <a:stretch>
            <a:fillRect/>
          </a:stretch>
        </p:blipFill>
        <p:spPr>
          <a:xfrm>
            <a:off x="556282" y="1499134"/>
            <a:ext cx="3809280" cy="696384"/>
          </a:xfrm>
          <a:prstGeom prst="rect">
            <a:avLst/>
          </a:prstGeom>
        </p:spPr>
      </p:pic>
      <p:sp>
        <p:nvSpPr>
          <p:cNvPr id="15" name="TextBox 14">
            <a:extLst>
              <a:ext uri="{FF2B5EF4-FFF2-40B4-BE49-F238E27FC236}">
                <a16:creationId xmlns:a16="http://schemas.microsoft.com/office/drawing/2014/main" id="{B3952D8C-19E9-4B65-B531-97571B339DA6}"/>
              </a:ext>
            </a:extLst>
          </p:cNvPr>
          <p:cNvSpPr txBox="1"/>
          <p:nvPr/>
        </p:nvSpPr>
        <p:spPr>
          <a:xfrm>
            <a:off x="307013" y="1080818"/>
            <a:ext cx="923651" cy="477054"/>
          </a:xfrm>
          <a:prstGeom prst="rect">
            <a:avLst/>
          </a:prstGeom>
          <a:noFill/>
        </p:spPr>
        <p:txBody>
          <a:bodyPr wrap="none" rtlCol="0">
            <a:spAutoFit/>
          </a:bodyPr>
          <a:lstStyle/>
          <a:p>
            <a:r>
              <a:rPr lang="en-CA" sz="2500" dirty="0"/>
              <a:t>ADD: </a:t>
            </a:r>
          </a:p>
        </p:txBody>
      </p:sp>
      <p:sp>
        <p:nvSpPr>
          <p:cNvPr id="16" name="TextBox 15">
            <a:extLst>
              <a:ext uri="{FF2B5EF4-FFF2-40B4-BE49-F238E27FC236}">
                <a16:creationId xmlns:a16="http://schemas.microsoft.com/office/drawing/2014/main" id="{20CD16F5-EC5F-4977-A2BA-2EED4427A871}"/>
              </a:ext>
            </a:extLst>
          </p:cNvPr>
          <p:cNvSpPr txBox="1"/>
          <p:nvPr/>
        </p:nvSpPr>
        <p:spPr>
          <a:xfrm>
            <a:off x="307013" y="2458507"/>
            <a:ext cx="1210588" cy="477054"/>
          </a:xfrm>
          <a:prstGeom prst="rect">
            <a:avLst/>
          </a:prstGeom>
          <a:noFill/>
        </p:spPr>
        <p:txBody>
          <a:bodyPr wrap="none" rtlCol="0">
            <a:spAutoFit/>
          </a:bodyPr>
          <a:lstStyle/>
          <a:p>
            <a:r>
              <a:rPr lang="en-CA" sz="2500" dirty="0"/>
              <a:t>NORM: </a:t>
            </a:r>
          </a:p>
        </p:txBody>
      </p:sp>
    </p:spTree>
    <p:extLst>
      <p:ext uri="{BB962C8B-B14F-4D97-AF65-F5344CB8AC3E}">
        <p14:creationId xmlns:p14="http://schemas.microsoft.com/office/powerpoint/2010/main" val="1653790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5185E-CF0D-45D9-8BB6-616E597C3A34}"/>
              </a:ext>
            </a:extLst>
          </p:cNvPr>
          <p:cNvSpPr>
            <a:spLocks noGrp="1"/>
          </p:cNvSpPr>
          <p:nvPr>
            <p:ph type="title"/>
          </p:nvPr>
        </p:nvSpPr>
        <p:spPr>
          <a:xfrm>
            <a:off x="418572" y="139699"/>
            <a:ext cx="7734828" cy="708290"/>
          </a:xfrm>
        </p:spPr>
        <p:txBody>
          <a:bodyPr>
            <a:noAutofit/>
          </a:bodyPr>
          <a:lstStyle/>
          <a:p>
            <a:r>
              <a:rPr lang="en-CA" sz="3500" dirty="0"/>
              <a:t>Fully connected Feed-Forward network</a:t>
            </a:r>
          </a:p>
        </p:txBody>
      </p:sp>
      <p:pic>
        <p:nvPicPr>
          <p:cNvPr id="6" name="Picture 5">
            <a:extLst>
              <a:ext uri="{FF2B5EF4-FFF2-40B4-BE49-F238E27FC236}">
                <a16:creationId xmlns:a16="http://schemas.microsoft.com/office/drawing/2014/main" id="{209DAFBD-624E-4882-8B94-D82BE8DD70D2}"/>
              </a:ext>
            </a:extLst>
          </p:cNvPr>
          <p:cNvPicPr>
            <a:picLocks noChangeAspect="1"/>
          </p:cNvPicPr>
          <p:nvPr/>
        </p:nvPicPr>
        <p:blipFill>
          <a:blip r:embed="rId2"/>
          <a:stretch>
            <a:fillRect/>
          </a:stretch>
        </p:blipFill>
        <p:spPr>
          <a:xfrm>
            <a:off x="291854" y="1225479"/>
            <a:ext cx="4515470" cy="634801"/>
          </a:xfrm>
          <a:prstGeom prst="rect">
            <a:avLst/>
          </a:prstGeom>
        </p:spPr>
      </p:pic>
      <p:sp>
        <p:nvSpPr>
          <p:cNvPr id="3" name="TextBox 2">
            <a:extLst>
              <a:ext uri="{FF2B5EF4-FFF2-40B4-BE49-F238E27FC236}">
                <a16:creationId xmlns:a16="http://schemas.microsoft.com/office/drawing/2014/main" id="{8BC8F0AB-E274-49E4-9EE6-8BA9523E1824}"/>
              </a:ext>
            </a:extLst>
          </p:cNvPr>
          <p:cNvSpPr txBox="1"/>
          <p:nvPr/>
        </p:nvSpPr>
        <p:spPr>
          <a:xfrm>
            <a:off x="199786" y="2120792"/>
            <a:ext cx="5701552" cy="1477328"/>
          </a:xfrm>
          <a:prstGeom prst="rect">
            <a:avLst/>
          </a:prstGeom>
          <a:noFill/>
        </p:spPr>
        <p:txBody>
          <a:bodyPr wrap="square" rtlCol="0">
            <a:spAutoFit/>
          </a:bodyPr>
          <a:lstStyle/>
          <a:p>
            <a:r>
              <a:rPr lang="en-US" altLang="zh-CN" dirty="0"/>
              <a:t>Each </a:t>
            </a:r>
            <a:r>
              <a:rPr lang="en-CA" dirty="0"/>
              <a:t>of the layers in our encoder and decoder contains a fully connected feed-forward network, which is applied to each position separately and identically. This consists of two linear transformations with a </a:t>
            </a:r>
            <a:r>
              <a:rPr lang="en-CA" dirty="0" err="1"/>
              <a:t>ReLU</a:t>
            </a:r>
            <a:r>
              <a:rPr lang="en-CA" dirty="0"/>
              <a:t> activation in between.</a:t>
            </a:r>
          </a:p>
        </p:txBody>
      </p:sp>
    </p:spTree>
    <p:extLst>
      <p:ext uri="{BB962C8B-B14F-4D97-AF65-F5344CB8AC3E}">
        <p14:creationId xmlns:p14="http://schemas.microsoft.com/office/powerpoint/2010/main" val="1585308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2C2F7-392D-4E3E-85C3-F97033732890}"/>
              </a:ext>
            </a:extLst>
          </p:cNvPr>
          <p:cNvSpPr>
            <a:spLocks noGrp="1"/>
          </p:cNvSpPr>
          <p:nvPr>
            <p:ph type="title"/>
          </p:nvPr>
        </p:nvSpPr>
        <p:spPr>
          <a:xfrm>
            <a:off x="681038" y="115358"/>
            <a:ext cx="6122987" cy="708290"/>
          </a:xfrm>
        </p:spPr>
        <p:txBody>
          <a:bodyPr>
            <a:normAutofit/>
          </a:bodyPr>
          <a:lstStyle/>
          <a:p>
            <a:r>
              <a:rPr lang="en-US" sz="4000" dirty="0"/>
              <a:t>Decoder</a:t>
            </a:r>
            <a:endParaRPr lang="en-CA" sz="4000" dirty="0"/>
          </a:p>
        </p:txBody>
      </p:sp>
      <p:pic>
        <p:nvPicPr>
          <p:cNvPr id="5" name="Content Placeholder 4">
            <a:extLst>
              <a:ext uri="{FF2B5EF4-FFF2-40B4-BE49-F238E27FC236}">
                <a16:creationId xmlns:a16="http://schemas.microsoft.com/office/drawing/2014/main" id="{910FBF01-71B6-459F-B113-CA9AC24C9EE8}"/>
              </a:ext>
            </a:extLst>
          </p:cNvPr>
          <p:cNvPicPr>
            <a:picLocks noGrp="1" noChangeAspect="1"/>
          </p:cNvPicPr>
          <p:nvPr>
            <p:ph sz="half" idx="2"/>
          </p:nvPr>
        </p:nvPicPr>
        <p:blipFill rotWithShape="1">
          <a:blip r:embed="rId2"/>
          <a:srcRect l="4358" t="-24" r="5698" b="24"/>
          <a:stretch/>
        </p:blipFill>
        <p:spPr>
          <a:xfrm>
            <a:off x="6938682" y="151402"/>
            <a:ext cx="1524280" cy="4522595"/>
          </a:xfrm>
          <a:prstGeom prst="rect">
            <a:avLst/>
          </a:prstGeom>
        </p:spPr>
      </p:pic>
      <p:sp>
        <p:nvSpPr>
          <p:cNvPr id="6" name="Rectangle: Rounded Corners 5">
            <a:extLst>
              <a:ext uri="{FF2B5EF4-FFF2-40B4-BE49-F238E27FC236}">
                <a16:creationId xmlns:a16="http://schemas.microsoft.com/office/drawing/2014/main" id="{F15925B5-5CFE-4B6E-9F91-E9FDC893436D}"/>
              </a:ext>
            </a:extLst>
          </p:cNvPr>
          <p:cNvSpPr/>
          <p:nvPr/>
        </p:nvSpPr>
        <p:spPr>
          <a:xfrm>
            <a:off x="549441" y="1757013"/>
            <a:ext cx="1001806" cy="491866"/>
          </a:xfrm>
          <a:prstGeom prst="roundRect">
            <a:avLst/>
          </a:prstGeom>
          <a:solidFill>
            <a:schemeClr val="tx2">
              <a:lumMod val="25000"/>
              <a:lumOff val="75000"/>
            </a:schemeClr>
          </a:solidFill>
          <a:ln>
            <a:solidFill>
              <a:schemeClr val="tx2">
                <a:lumMod val="25000"/>
                <a:lumOff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Encoder</a:t>
            </a:r>
            <a:endParaRPr lang="en-CA" sz="1500" dirty="0"/>
          </a:p>
        </p:txBody>
      </p:sp>
      <p:cxnSp>
        <p:nvCxnSpPr>
          <p:cNvPr id="9" name="Straight Arrow Connector 8">
            <a:extLst>
              <a:ext uri="{FF2B5EF4-FFF2-40B4-BE49-F238E27FC236}">
                <a16:creationId xmlns:a16="http://schemas.microsoft.com/office/drawing/2014/main" id="{333090E8-2A37-42C6-8B6B-E6DAD7F88269}"/>
              </a:ext>
            </a:extLst>
          </p:cNvPr>
          <p:cNvCxnSpPr>
            <a:cxnSpLocks/>
          </p:cNvCxnSpPr>
          <p:nvPr/>
        </p:nvCxnSpPr>
        <p:spPr>
          <a:xfrm flipV="1">
            <a:off x="729123" y="1498788"/>
            <a:ext cx="0" cy="231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10D6408-0B6C-4384-9A5C-27E368D88836}"/>
              </a:ext>
            </a:extLst>
          </p:cNvPr>
          <p:cNvCxnSpPr>
            <a:cxnSpLocks/>
          </p:cNvCxnSpPr>
          <p:nvPr/>
        </p:nvCxnSpPr>
        <p:spPr>
          <a:xfrm flipV="1">
            <a:off x="953241" y="1498298"/>
            <a:ext cx="0" cy="231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500E6A63-08D4-4852-88F0-8B74B1ABCE9E}"/>
              </a:ext>
            </a:extLst>
          </p:cNvPr>
          <p:cNvCxnSpPr>
            <a:cxnSpLocks/>
          </p:cNvCxnSpPr>
          <p:nvPr/>
        </p:nvCxnSpPr>
        <p:spPr>
          <a:xfrm flipV="1">
            <a:off x="1150464" y="1498298"/>
            <a:ext cx="0" cy="231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2DEA52CA-1A8A-4216-8447-6E9648A10CB5}"/>
              </a:ext>
            </a:extLst>
          </p:cNvPr>
          <p:cNvCxnSpPr>
            <a:cxnSpLocks/>
          </p:cNvCxnSpPr>
          <p:nvPr/>
        </p:nvCxnSpPr>
        <p:spPr>
          <a:xfrm flipV="1">
            <a:off x="1349927" y="1498298"/>
            <a:ext cx="0" cy="231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66E1C15B-C65E-4A28-B9FD-46A6E6EB02FB}"/>
              </a:ext>
            </a:extLst>
          </p:cNvPr>
          <p:cNvSpPr/>
          <p:nvPr/>
        </p:nvSpPr>
        <p:spPr>
          <a:xfrm>
            <a:off x="668612" y="1315201"/>
            <a:ext cx="121024" cy="1388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78008573-2EF8-4797-ABA0-02F1888CA9C4}"/>
              </a:ext>
            </a:extLst>
          </p:cNvPr>
          <p:cNvSpPr/>
          <p:nvPr/>
        </p:nvSpPr>
        <p:spPr>
          <a:xfrm>
            <a:off x="881524" y="1315201"/>
            <a:ext cx="121024" cy="1388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CD786828-303D-4549-A66C-1A9F22A49F26}"/>
              </a:ext>
            </a:extLst>
          </p:cNvPr>
          <p:cNvSpPr/>
          <p:nvPr/>
        </p:nvSpPr>
        <p:spPr>
          <a:xfrm>
            <a:off x="1083416" y="1315201"/>
            <a:ext cx="121024" cy="1388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B4CF487F-F82A-4EFD-8866-4F3BF8CF948B}"/>
              </a:ext>
            </a:extLst>
          </p:cNvPr>
          <p:cNvSpPr/>
          <p:nvPr/>
        </p:nvSpPr>
        <p:spPr>
          <a:xfrm>
            <a:off x="1276345" y="1313367"/>
            <a:ext cx="121024" cy="1388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45942637-6B3C-4CB4-B3E5-5D2B892D94DB}"/>
              </a:ext>
            </a:extLst>
          </p:cNvPr>
          <p:cNvSpPr/>
          <p:nvPr/>
        </p:nvSpPr>
        <p:spPr>
          <a:xfrm>
            <a:off x="681038" y="2509278"/>
            <a:ext cx="121024" cy="1388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87D29A5C-27BA-4BC3-8CFE-B2F50AAF58A9}"/>
              </a:ext>
            </a:extLst>
          </p:cNvPr>
          <p:cNvSpPr/>
          <p:nvPr/>
        </p:nvSpPr>
        <p:spPr>
          <a:xfrm>
            <a:off x="893950" y="2509278"/>
            <a:ext cx="121024" cy="1388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4015810C-44EA-4910-9AD6-4E5911C74412}"/>
              </a:ext>
            </a:extLst>
          </p:cNvPr>
          <p:cNvSpPr/>
          <p:nvPr/>
        </p:nvSpPr>
        <p:spPr>
          <a:xfrm>
            <a:off x="1095842" y="2509278"/>
            <a:ext cx="121024" cy="1388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A227E6A4-D482-4703-8F99-5B9BD73384C2}"/>
              </a:ext>
            </a:extLst>
          </p:cNvPr>
          <p:cNvSpPr/>
          <p:nvPr/>
        </p:nvSpPr>
        <p:spPr>
          <a:xfrm>
            <a:off x="1288771" y="2507444"/>
            <a:ext cx="121024" cy="1388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6" name="Rectangle: Rounded Corners 45">
            <a:extLst>
              <a:ext uri="{FF2B5EF4-FFF2-40B4-BE49-F238E27FC236}">
                <a16:creationId xmlns:a16="http://schemas.microsoft.com/office/drawing/2014/main" id="{62AC91FE-8E5F-4DCE-AFF1-4F4ECA3AF39C}"/>
              </a:ext>
            </a:extLst>
          </p:cNvPr>
          <p:cNvSpPr/>
          <p:nvPr/>
        </p:nvSpPr>
        <p:spPr>
          <a:xfrm>
            <a:off x="2198215" y="1642881"/>
            <a:ext cx="1475813" cy="578288"/>
          </a:xfrm>
          <a:prstGeom prst="roundRect">
            <a:avLst/>
          </a:prstGeom>
          <a:solidFill>
            <a:schemeClr val="accent2">
              <a:lumMod val="40000"/>
              <a:lumOff val="60000"/>
            </a:schemeClr>
          </a:soli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Decoder</a:t>
            </a:r>
            <a:endParaRPr lang="en-CA" b="1" dirty="0"/>
          </a:p>
        </p:txBody>
      </p:sp>
      <p:cxnSp>
        <p:nvCxnSpPr>
          <p:cNvPr id="50" name="Straight Arrow Connector 49">
            <a:extLst>
              <a:ext uri="{FF2B5EF4-FFF2-40B4-BE49-F238E27FC236}">
                <a16:creationId xmlns:a16="http://schemas.microsoft.com/office/drawing/2014/main" id="{9D42377E-9220-42DD-B4FE-23FDA2886C26}"/>
              </a:ext>
            </a:extLst>
          </p:cNvPr>
          <p:cNvCxnSpPr>
            <a:cxnSpLocks/>
          </p:cNvCxnSpPr>
          <p:nvPr/>
        </p:nvCxnSpPr>
        <p:spPr>
          <a:xfrm flipV="1">
            <a:off x="3468184" y="1391737"/>
            <a:ext cx="0" cy="231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1D650AB1-4DA3-4FB0-9EB9-1C9341FD2534}"/>
              </a:ext>
            </a:extLst>
          </p:cNvPr>
          <p:cNvSpPr/>
          <p:nvPr/>
        </p:nvSpPr>
        <p:spPr>
          <a:xfrm>
            <a:off x="3384851" y="1166587"/>
            <a:ext cx="166665" cy="1881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60" name="Straight Arrow Connector 59">
            <a:extLst>
              <a:ext uri="{FF2B5EF4-FFF2-40B4-BE49-F238E27FC236}">
                <a16:creationId xmlns:a16="http://schemas.microsoft.com/office/drawing/2014/main" id="{D8B014FA-4EDA-4BD3-BFDD-F5F7CA1F231C}"/>
              </a:ext>
            </a:extLst>
          </p:cNvPr>
          <p:cNvCxnSpPr>
            <a:cxnSpLocks/>
          </p:cNvCxnSpPr>
          <p:nvPr/>
        </p:nvCxnSpPr>
        <p:spPr>
          <a:xfrm flipV="1">
            <a:off x="3144460" y="1391737"/>
            <a:ext cx="0" cy="231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E76A6D6B-7660-41C6-88FB-88FB5C2C8568}"/>
              </a:ext>
            </a:extLst>
          </p:cNvPr>
          <p:cNvSpPr/>
          <p:nvPr/>
        </p:nvSpPr>
        <p:spPr>
          <a:xfrm>
            <a:off x="3061127" y="1166587"/>
            <a:ext cx="166665" cy="188113"/>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62" name="Straight Arrow Connector 61">
            <a:extLst>
              <a:ext uri="{FF2B5EF4-FFF2-40B4-BE49-F238E27FC236}">
                <a16:creationId xmlns:a16="http://schemas.microsoft.com/office/drawing/2014/main" id="{DE90D175-7F33-448D-9219-3007785E61A0}"/>
              </a:ext>
            </a:extLst>
          </p:cNvPr>
          <p:cNvCxnSpPr>
            <a:cxnSpLocks/>
          </p:cNvCxnSpPr>
          <p:nvPr/>
        </p:nvCxnSpPr>
        <p:spPr>
          <a:xfrm flipV="1">
            <a:off x="2815548" y="1398311"/>
            <a:ext cx="0" cy="231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E93D1E33-2031-4E44-9090-63C3EEA6D6AA}"/>
              </a:ext>
            </a:extLst>
          </p:cNvPr>
          <p:cNvSpPr/>
          <p:nvPr/>
        </p:nvSpPr>
        <p:spPr>
          <a:xfrm>
            <a:off x="2732215" y="1173161"/>
            <a:ext cx="166665" cy="188113"/>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64" name="Straight Arrow Connector 63">
            <a:extLst>
              <a:ext uri="{FF2B5EF4-FFF2-40B4-BE49-F238E27FC236}">
                <a16:creationId xmlns:a16="http://schemas.microsoft.com/office/drawing/2014/main" id="{5D1D5977-242E-4500-A3CE-AB2E2C0106BE}"/>
              </a:ext>
            </a:extLst>
          </p:cNvPr>
          <p:cNvCxnSpPr>
            <a:cxnSpLocks/>
          </p:cNvCxnSpPr>
          <p:nvPr/>
        </p:nvCxnSpPr>
        <p:spPr>
          <a:xfrm flipV="1">
            <a:off x="2470849" y="1398311"/>
            <a:ext cx="0" cy="231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E0FD014E-0664-49F1-944C-B52EE5F6C7AD}"/>
              </a:ext>
            </a:extLst>
          </p:cNvPr>
          <p:cNvSpPr/>
          <p:nvPr/>
        </p:nvSpPr>
        <p:spPr>
          <a:xfrm>
            <a:off x="2387516" y="1173161"/>
            <a:ext cx="166665" cy="188113"/>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6" name="Rectangle 65">
            <a:extLst>
              <a:ext uri="{FF2B5EF4-FFF2-40B4-BE49-F238E27FC236}">
                <a16:creationId xmlns:a16="http://schemas.microsoft.com/office/drawing/2014/main" id="{A1E14756-35E5-4C42-B033-3B9875A5D76C}"/>
              </a:ext>
            </a:extLst>
          </p:cNvPr>
          <p:cNvSpPr/>
          <p:nvPr/>
        </p:nvSpPr>
        <p:spPr>
          <a:xfrm>
            <a:off x="2711622" y="2547906"/>
            <a:ext cx="166665" cy="188113"/>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7" name="Rectangle 66">
            <a:extLst>
              <a:ext uri="{FF2B5EF4-FFF2-40B4-BE49-F238E27FC236}">
                <a16:creationId xmlns:a16="http://schemas.microsoft.com/office/drawing/2014/main" id="{1B5A9545-E83B-435D-920E-5110FD426DCD}"/>
              </a:ext>
            </a:extLst>
          </p:cNvPr>
          <p:cNvSpPr/>
          <p:nvPr/>
        </p:nvSpPr>
        <p:spPr>
          <a:xfrm>
            <a:off x="3043084" y="2549776"/>
            <a:ext cx="166665" cy="188113"/>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8" name="Rectangle 67">
            <a:extLst>
              <a:ext uri="{FF2B5EF4-FFF2-40B4-BE49-F238E27FC236}">
                <a16:creationId xmlns:a16="http://schemas.microsoft.com/office/drawing/2014/main" id="{2EEE1B33-DE4D-45A1-8A83-6D56B685C366}"/>
              </a:ext>
            </a:extLst>
          </p:cNvPr>
          <p:cNvSpPr/>
          <p:nvPr/>
        </p:nvSpPr>
        <p:spPr>
          <a:xfrm>
            <a:off x="3372678" y="2532639"/>
            <a:ext cx="166665" cy="188113"/>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3" name="Rectangle 72">
            <a:extLst>
              <a:ext uri="{FF2B5EF4-FFF2-40B4-BE49-F238E27FC236}">
                <a16:creationId xmlns:a16="http://schemas.microsoft.com/office/drawing/2014/main" id="{F7C8C123-E9B0-4166-A03F-23FAB1E72A29}"/>
              </a:ext>
            </a:extLst>
          </p:cNvPr>
          <p:cNvSpPr/>
          <p:nvPr/>
        </p:nvSpPr>
        <p:spPr>
          <a:xfrm>
            <a:off x="2369472" y="2546072"/>
            <a:ext cx="166665" cy="19181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75" name="Connector: Elbow 74">
            <a:extLst>
              <a:ext uri="{FF2B5EF4-FFF2-40B4-BE49-F238E27FC236}">
                <a16:creationId xmlns:a16="http://schemas.microsoft.com/office/drawing/2014/main" id="{3281B178-6A45-4320-A462-0997E5C7A2AA}"/>
              </a:ext>
            </a:extLst>
          </p:cNvPr>
          <p:cNvCxnSpPr>
            <a:stCxn id="65" idx="3"/>
            <a:endCxn id="66" idx="1"/>
          </p:cNvCxnSpPr>
          <p:nvPr/>
        </p:nvCxnSpPr>
        <p:spPr>
          <a:xfrm>
            <a:off x="2554181" y="1267218"/>
            <a:ext cx="157441" cy="1374745"/>
          </a:xfrm>
          <a:prstGeom prst="bentConnector3">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 name="Connector: Elbow 75">
            <a:extLst>
              <a:ext uri="{FF2B5EF4-FFF2-40B4-BE49-F238E27FC236}">
                <a16:creationId xmlns:a16="http://schemas.microsoft.com/office/drawing/2014/main" id="{62062994-432F-41B2-82E4-5086C22858ED}"/>
              </a:ext>
            </a:extLst>
          </p:cNvPr>
          <p:cNvCxnSpPr>
            <a:cxnSpLocks/>
          </p:cNvCxnSpPr>
          <p:nvPr/>
        </p:nvCxnSpPr>
        <p:spPr>
          <a:xfrm>
            <a:off x="2901430" y="1267217"/>
            <a:ext cx="175484" cy="1354630"/>
          </a:xfrm>
          <a:prstGeom prst="bentConnector3">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7" name="Connector: Elbow 76">
            <a:extLst>
              <a:ext uri="{FF2B5EF4-FFF2-40B4-BE49-F238E27FC236}">
                <a16:creationId xmlns:a16="http://schemas.microsoft.com/office/drawing/2014/main" id="{AA9D7282-A808-454D-A0E4-6D1BC7AD6B57}"/>
              </a:ext>
            </a:extLst>
          </p:cNvPr>
          <p:cNvCxnSpPr>
            <a:cxnSpLocks/>
          </p:cNvCxnSpPr>
          <p:nvPr/>
        </p:nvCxnSpPr>
        <p:spPr>
          <a:xfrm>
            <a:off x="3224500" y="1269190"/>
            <a:ext cx="175484" cy="1354630"/>
          </a:xfrm>
          <a:prstGeom prst="bentConnector3">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BC5DBC17-C355-480E-8748-4772C7DFAB19}"/>
              </a:ext>
            </a:extLst>
          </p:cNvPr>
          <p:cNvSpPr/>
          <p:nvPr/>
        </p:nvSpPr>
        <p:spPr>
          <a:xfrm>
            <a:off x="492832" y="1267217"/>
            <a:ext cx="1102648" cy="231081"/>
          </a:xfrm>
          <a:prstGeom prst="rect">
            <a:avLst/>
          </a:prstGeom>
          <a:noFill/>
          <a:ln w="1270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80" name="Connector: Elbow 79">
            <a:extLst>
              <a:ext uri="{FF2B5EF4-FFF2-40B4-BE49-F238E27FC236}">
                <a16:creationId xmlns:a16="http://schemas.microsoft.com/office/drawing/2014/main" id="{E19CA0F9-0DE6-45E1-A3DA-D7BF103A9E01}"/>
              </a:ext>
            </a:extLst>
          </p:cNvPr>
          <p:cNvCxnSpPr>
            <a:stCxn id="78" idx="3"/>
            <a:endCxn id="46" idx="1"/>
          </p:cNvCxnSpPr>
          <p:nvPr/>
        </p:nvCxnSpPr>
        <p:spPr>
          <a:xfrm>
            <a:off x="1595480" y="1382758"/>
            <a:ext cx="602735" cy="549267"/>
          </a:xfrm>
          <a:prstGeom prst="bentConnector3">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3E8C562D-01EF-4DD3-8C61-344DB6CA618B}"/>
              </a:ext>
            </a:extLst>
          </p:cNvPr>
          <p:cNvCxnSpPr>
            <a:cxnSpLocks/>
          </p:cNvCxnSpPr>
          <p:nvPr/>
        </p:nvCxnSpPr>
        <p:spPr>
          <a:xfrm flipV="1">
            <a:off x="3450140" y="2234734"/>
            <a:ext cx="0" cy="2912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4D291337-D341-4A20-92C2-9890E45C98DD}"/>
              </a:ext>
            </a:extLst>
          </p:cNvPr>
          <p:cNvCxnSpPr>
            <a:cxnSpLocks/>
          </p:cNvCxnSpPr>
          <p:nvPr/>
        </p:nvCxnSpPr>
        <p:spPr>
          <a:xfrm flipV="1">
            <a:off x="3126416" y="2221169"/>
            <a:ext cx="0" cy="3047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BC225790-ACAC-4AD7-9CAE-8871CE47FDD7}"/>
              </a:ext>
            </a:extLst>
          </p:cNvPr>
          <p:cNvCxnSpPr>
            <a:cxnSpLocks/>
          </p:cNvCxnSpPr>
          <p:nvPr/>
        </p:nvCxnSpPr>
        <p:spPr>
          <a:xfrm flipV="1">
            <a:off x="2797504" y="2221169"/>
            <a:ext cx="2585" cy="3113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49116D59-F8EE-4DA8-BCEA-3FE5FD3D3D98}"/>
              </a:ext>
            </a:extLst>
          </p:cNvPr>
          <p:cNvCxnSpPr>
            <a:cxnSpLocks/>
          </p:cNvCxnSpPr>
          <p:nvPr/>
        </p:nvCxnSpPr>
        <p:spPr>
          <a:xfrm flipV="1">
            <a:off x="2452805" y="2234734"/>
            <a:ext cx="9331" cy="297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46019756-950C-44B6-9CF8-CD729A230E7B}"/>
              </a:ext>
            </a:extLst>
          </p:cNvPr>
          <p:cNvSpPr/>
          <p:nvPr/>
        </p:nvSpPr>
        <p:spPr>
          <a:xfrm>
            <a:off x="2651319" y="2518308"/>
            <a:ext cx="982265" cy="288618"/>
          </a:xfrm>
          <a:prstGeom prst="rect">
            <a:avLst/>
          </a:prstGeom>
          <a:noFill/>
          <a:ln w="12700">
            <a:solidFill>
              <a:schemeClr val="accent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7" name="TextBox 86">
            <a:extLst>
              <a:ext uri="{FF2B5EF4-FFF2-40B4-BE49-F238E27FC236}">
                <a16:creationId xmlns:a16="http://schemas.microsoft.com/office/drawing/2014/main" id="{14B8A916-F3C6-4B35-BFF4-F1BAF300D642}"/>
              </a:ext>
            </a:extLst>
          </p:cNvPr>
          <p:cNvSpPr txBox="1"/>
          <p:nvPr/>
        </p:nvSpPr>
        <p:spPr>
          <a:xfrm>
            <a:off x="3702360" y="2512626"/>
            <a:ext cx="1193275" cy="276999"/>
          </a:xfrm>
          <a:prstGeom prst="rect">
            <a:avLst/>
          </a:prstGeom>
          <a:noFill/>
        </p:spPr>
        <p:txBody>
          <a:bodyPr wrap="square" rtlCol="0">
            <a:spAutoFit/>
          </a:bodyPr>
          <a:lstStyle/>
          <a:p>
            <a:r>
              <a:rPr lang="en-US" sz="1200" dirty="0"/>
              <a:t>Decoder Output</a:t>
            </a:r>
            <a:endParaRPr lang="en-CA" sz="1200" dirty="0"/>
          </a:p>
        </p:txBody>
      </p:sp>
      <p:cxnSp>
        <p:nvCxnSpPr>
          <p:cNvPr id="90" name="Straight Arrow Connector 89">
            <a:extLst>
              <a:ext uri="{FF2B5EF4-FFF2-40B4-BE49-F238E27FC236}">
                <a16:creationId xmlns:a16="http://schemas.microsoft.com/office/drawing/2014/main" id="{116D84DE-5367-43AB-A15A-B7425BD5EF70}"/>
              </a:ext>
            </a:extLst>
          </p:cNvPr>
          <p:cNvCxnSpPr>
            <a:cxnSpLocks/>
          </p:cNvCxnSpPr>
          <p:nvPr/>
        </p:nvCxnSpPr>
        <p:spPr>
          <a:xfrm flipV="1">
            <a:off x="735433" y="2257093"/>
            <a:ext cx="0" cy="231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1034D19-BC64-4145-B815-064FDD14A5C9}"/>
              </a:ext>
            </a:extLst>
          </p:cNvPr>
          <p:cNvCxnSpPr>
            <a:cxnSpLocks/>
          </p:cNvCxnSpPr>
          <p:nvPr/>
        </p:nvCxnSpPr>
        <p:spPr>
          <a:xfrm flipV="1">
            <a:off x="959551" y="2256603"/>
            <a:ext cx="0" cy="231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8291153-1DFE-455A-B8DE-F3EC445EC385}"/>
              </a:ext>
            </a:extLst>
          </p:cNvPr>
          <p:cNvCxnSpPr>
            <a:cxnSpLocks/>
          </p:cNvCxnSpPr>
          <p:nvPr/>
        </p:nvCxnSpPr>
        <p:spPr>
          <a:xfrm flipV="1">
            <a:off x="1156774" y="2256603"/>
            <a:ext cx="0" cy="231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A79F737F-A029-40B1-9D22-3105AB1AB0A4}"/>
              </a:ext>
            </a:extLst>
          </p:cNvPr>
          <p:cNvCxnSpPr>
            <a:cxnSpLocks/>
          </p:cNvCxnSpPr>
          <p:nvPr/>
        </p:nvCxnSpPr>
        <p:spPr>
          <a:xfrm flipV="1">
            <a:off x="1356237" y="2256603"/>
            <a:ext cx="0" cy="231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26" name="Picture 2">
            <a:extLst>
              <a:ext uri="{FF2B5EF4-FFF2-40B4-BE49-F238E27FC236}">
                <a16:creationId xmlns:a16="http://schemas.microsoft.com/office/drawing/2014/main" id="{1D32D610-72FB-4BB4-AA51-A6284502F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49" y="2936665"/>
            <a:ext cx="6204058" cy="196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86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0C951-66E8-4267-AC98-442D3596FB98}"/>
              </a:ext>
            </a:extLst>
          </p:cNvPr>
          <p:cNvSpPr>
            <a:spLocks noGrp="1"/>
          </p:cNvSpPr>
          <p:nvPr>
            <p:ph type="title"/>
          </p:nvPr>
        </p:nvSpPr>
        <p:spPr>
          <a:xfrm>
            <a:off x="344864" y="78122"/>
            <a:ext cx="6122987" cy="708290"/>
          </a:xfrm>
        </p:spPr>
        <p:txBody>
          <a:bodyPr>
            <a:normAutofit/>
          </a:bodyPr>
          <a:lstStyle/>
          <a:p>
            <a:r>
              <a:rPr lang="en-US" sz="4000" dirty="0"/>
              <a:t>Mask Multi-Head Attention</a:t>
            </a:r>
            <a:endParaRPr lang="en-CA" sz="4000" dirty="0"/>
          </a:p>
        </p:txBody>
      </p:sp>
      <p:pic>
        <p:nvPicPr>
          <p:cNvPr id="5" name="Content Placeholder 4">
            <a:extLst>
              <a:ext uri="{FF2B5EF4-FFF2-40B4-BE49-F238E27FC236}">
                <a16:creationId xmlns:a16="http://schemas.microsoft.com/office/drawing/2014/main" id="{9240BF90-B014-421A-AA5B-4C511CF0E459}"/>
              </a:ext>
            </a:extLst>
          </p:cNvPr>
          <p:cNvPicPr>
            <a:picLocks noGrp="1" noChangeAspect="1"/>
          </p:cNvPicPr>
          <p:nvPr>
            <p:ph sz="half" idx="1"/>
          </p:nvPr>
        </p:nvPicPr>
        <p:blipFill rotWithShape="1">
          <a:blip r:embed="rId3"/>
          <a:srcRect l="2902"/>
          <a:stretch/>
        </p:blipFill>
        <p:spPr>
          <a:xfrm>
            <a:off x="2924681" y="769065"/>
            <a:ext cx="2706346" cy="2074584"/>
          </a:xfrm>
          <a:prstGeom prst="rect">
            <a:avLst/>
          </a:prstGeom>
        </p:spPr>
      </p:pic>
      <p:pic>
        <p:nvPicPr>
          <p:cNvPr id="6" name="Picture 5">
            <a:extLst>
              <a:ext uri="{FF2B5EF4-FFF2-40B4-BE49-F238E27FC236}">
                <a16:creationId xmlns:a16="http://schemas.microsoft.com/office/drawing/2014/main" id="{359E4A2C-47F5-4C56-805F-B39B0CDBFE89}"/>
              </a:ext>
            </a:extLst>
          </p:cNvPr>
          <p:cNvPicPr>
            <a:picLocks noChangeAspect="1"/>
          </p:cNvPicPr>
          <p:nvPr/>
        </p:nvPicPr>
        <p:blipFill rotWithShape="1">
          <a:blip r:embed="rId4"/>
          <a:srcRect r="2536"/>
          <a:stretch/>
        </p:blipFill>
        <p:spPr>
          <a:xfrm>
            <a:off x="6159120" y="632947"/>
            <a:ext cx="2569680" cy="1969820"/>
          </a:xfrm>
          <a:prstGeom prst="rect">
            <a:avLst/>
          </a:prstGeom>
        </p:spPr>
      </p:pic>
      <p:sp>
        <p:nvSpPr>
          <p:cNvPr id="7" name="TextBox 6">
            <a:extLst>
              <a:ext uri="{FF2B5EF4-FFF2-40B4-BE49-F238E27FC236}">
                <a16:creationId xmlns:a16="http://schemas.microsoft.com/office/drawing/2014/main" id="{96FE841F-0AE4-4425-B75C-483CC0810023}"/>
              </a:ext>
            </a:extLst>
          </p:cNvPr>
          <p:cNvSpPr txBox="1"/>
          <p:nvPr/>
        </p:nvSpPr>
        <p:spPr>
          <a:xfrm>
            <a:off x="5482893" y="1538335"/>
            <a:ext cx="759759" cy="369332"/>
          </a:xfrm>
          <a:prstGeom prst="rect">
            <a:avLst/>
          </a:prstGeom>
          <a:noFill/>
        </p:spPr>
        <p:txBody>
          <a:bodyPr wrap="square" rtlCol="0">
            <a:spAutoFit/>
          </a:bodyPr>
          <a:lstStyle/>
          <a:p>
            <a:r>
              <a:rPr lang="en-US" dirty="0"/>
              <a:t>   VS.</a:t>
            </a:r>
            <a:endParaRPr lang="en-CA" dirty="0"/>
          </a:p>
        </p:txBody>
      </p:sp>
      <p:pic>
        <p:nvPicPr>
          <p:cNvPr id="8" name="Picture 7">
            <a:extLst>
              <a:ext uri="{FF2B5EF4-FFF2-40B4-BE49-F238E27FC236}">
                <a16:creationId xmlns:a16="http://schemas.microsoft.com/office/drawing/2014/main" id="{2E233FF7-C165-4AB4-B99B-5A43ADEBDE15}"/>
              </a:ext>
            </a:extLst>
          </p:cNvPr>
          <p:cNvPicPr>
            <a:picLocks noChangeAspect="1"/>
          </p:cNvPicPr>
          <p:nvPr/>
        </p:nvPicPr>
        <p:blipFill>
          <a:blip r:embed="rId5"/>
          <a:stretch>
            <a:fillRect/>
          </a:stretch>
        </p:blipFill>
        <p:spPr>
          <a:xfrm>
            <a:off x="2818212" y="2724922"/>
            <a:ext cx="2856044" cy="2228704"/>
          </a:xfrm>
          <a:prstGeom prst="rect">
            <a:avLst/>
          </a:prstGeom>
        </p:spPr>
      </p:pic>
      <p:sp>
        <p:nvSpPr>
          <p:cNvPr id="10" name="TextBox 9">
            <a:extLst>
              <a:ext uri="{FF2B5EF4-FFF2-40B4-BE49-F238E27FC236}">
                <a16:creationId xmlns:a16="http://schemas.microsoft.com/office/drawing/2014/main" id="{0EDEEC17-C78B-4B44-88A3-A29E508850D6}"/>
              </a:ext>
            </a:extLst>
          </p:cNvPr>
          <p:cNvSpPr txBox="1"/>
          <p:nvPr/>
        </p:nvSpPr>
        <p:spPr>
          <a:xfrm>
            <a:off x="5557740" y="3703569"/>
            <a:ext cx="759759" cy="369332"/>
          </a:xfrm>
          <a:prstGeom prst="rect">
            <a:avLst/>
          </a:prstGeom>
          <a:noFill/>
        </p:spPr>
        <p:txBody>
          <a:bodyPr wrap="square" rtlCol="0">
            <a:spAutoFit/>
          </a:bodyPr>
          <a:lstStyle/>
          <a:p>
            <a:r>
              <a:rPr lang="en-US" dirty="0"/>
              <a:t>   VS.</a:t>
            </a:r>
            <a:endParaRPr lang="en-CA" dirty="0"/>
          </a:p>
        </p:txBody>
      </p:sp>
      <p:pic>
        <p:nvPicPr>
          <p:cNvPr id="11" name="Picture 10">
            <a:extLst>
              <a:ext uri="{FF2B5EF4-FFF2-40B4-BE49-F238E27FC236}">
                <a16:creationId xmlns:a16="http://schemas.microsoft.com/office/drawing/2014/main" id="{2CC8D886-7040-4D85-90A2-F00FC6DA145F}"/>
              </a:ext>
            </a:extLst>
          </p:cNvPr>
          <p:cNvPicPr>
            <a:picLocks noChangeAspect="1"/>
          </p:cNvPicPr>
          <p:nvPr/>
        </p:nvPicPr>
        <p:blipFill rotWithShape="1">
          <a:blip r:embed="rId6"/>
          <a:srcRect/>
          <a:stretch/>
        </p:blipFill>
        <p:spPr>
          <a:xfrm>
            <a:off x="6392345" y="2782177"/>
            <a:ext cx="2751655" cy="2038830"/>
          </a:xfrm>
          <a:prstGeom prst="rect">
            <a:avLst/>
          </a:prstGeom>
        </p:spPr>
      </p:pic>
      <p:sp>
        <p:nvSpPr>
          <p:cNvPr id="12" name="TextBox 11">
            <a:extLst>
              <a:ext uri="{FF2B5EF4-FFF2-40B4-BE49-F238E27FC236}">
                <a16:creationId xmlns:a16="http://schemas.microsoft.com/office/drawing/2014/main" id="{08AA5F08-2493-4E23-9623-FBF7EE52A43E}"/>
              </a:ext>
            </a:extLst>
          </p:cNvPr>
          <p:cNvSpPr txBox="1"/>
          <p:nvPr/>
        </p:nvSpPr>
        <p:spPr>
          <a:xfrm>
            <a:off x="295835" y="1155278"/>
            <a:ext cx="2787880" cy="1815882"/>
          </a:xfrm>
          <a:prstGeom prst="rect">
            <a:avLst/>
          </a:prstGeom>
          <a:noFill/>
        </p:spPr>
        <p:txBody>
          <a:bodyPr wrap="square" rtlCol="0">
            <a:spAutoFit/>
          </a:bodyPr>
          <a:lstStyle/>
          <a:p>
            <a:r>
              <a:rPr lang="en-US" sz="1600" dirty="0"/>
              <a:t>The reason for using Masked is the process of translation is in sequence.</a:t>
            </a:r>
          </a:p>
          <a:p>
            <a:r>
              <a:rPr lang="en-US" sz="1600" dirty="0"/>
              <a:t>Which means the i+1th vocabulary will be translated after the nth vocabulary translated.</a:t>
            </a:r>
            <a:endParaRPr lang="en-CA" sz="1600" dirty="0"/>
          </a:p>
        </p:txBody>
      </p:sp>
    </p:spTree>
    <p:extLst>
      <p:ext uri="{BB962C8B-B14F-4D97-AF65-F5344CB8AC3E}">
        <p14:creationId xmlns:p14="http://schemas.microsoft.com/office/powerpoint/2010/main" val="2592911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130EC-AE4D-45B6-9548-048FD0456D0B}"/>
              </a:ext>
            </a:extLst>
          </p:cNvPr>
          <p:cNvSpPr>
            <a:spLocks noGrp="1"/>
          </p:cNvSpPr>
          <p:nvPr>
            <p:ph type="title"/>
          </p:nvPr>
        </p:nvSpPr>
        <p:spPr/>
        <p:txBody>
          <a:bodyPr/>
          <a:lstStyle/>
          <a:p>
            <a:endParaRPr lang="en-CA"/>
          </a:p>
        </p:txBody>
      </p:sp>
      <p:sp>
        <p:nvSpPr>
          <p:cNvPr id="5" name="TextBox 4">
            <a:extLst>
              <a:ext uri="{FF2B5EF4-FFF2-40B4-BE49-F238E27FC236}">
                <a16:creationId xmlns:a16="http://schemas.microsoft.com/office/drawing/2014/main" id="{64A73868-6399-4BA2-B83F-B22F0FE4D5C1}"/>
              </a:ext>
            </a:extLst>
          </p:cNvPr>
          <p:cNvSpPr txBox="1"/>
          <p:nvPr/>
        </p:nvSpPr>
        <p:spPr>
          <a:xfrm>
            <a:off x="445410" y="942041"/>
            <a:ext cx="3821790" cy="338554"/>
          </a:xfrm>
          <a:prstGeom prst="rect">
            <a:avLst/>
          </a:prstGeom>
          <a:noFill/>
        </p:spPr>
        <p:txBody>
          <a:bodyPr wrap="square" rtlCol="0">
            <a:spAutoFit/>
          </a:bodyPr>
          <a:lstStyle/>
          <a:p>
            <a:r>
              <a:rPr lang="en-US" sz="1600" dirty="0"/>
              <a:t>Step1: Get Input matrix and Mask matrix</a:t>
            </a:r>
            <a:endParaRPr lang="en-CA" sz="1600" dirty="0"/>
          </a:p>
        </p:txBody>
      </p:sp>
      <p:pic>
        <p:nvPicPr>
          <p:cNvPr id="6" name="Picture 5">
            <a:extLst>
              <a:ext uri="{FF2B5EF4-FFF2-40B4-BE49-F238E27FC236}">
                <a16:creationId xmlns:a16="http://schemas.microsoft.com/office/drawing/2014/main" id="{49145319-6489-42E6-BC28-15090B986492}"/>
              </a:ext>
            </a:extLst>
          </p:cNvPr>
          <p:cNvPicPr>
            <a:picLocks noChangeAspect="1"/>
          </p:cNvPicPr>
          <p:nvPr/>
        </p:nvPicPr>
        <p:blipFill>
          <a:blip r:embed="rId2"/>
          <a:stretch>
            <a:fillRect/>
          </a:stretch>
        </p:blipFill>
        <p:spPr>
          <a:xfrm>
            <a:off x="445409" y="1267718"/>
            <a:ext cx="1318185" cy="1241441"/>
          </a:xfrm>
          <a:prstGeom prst="rect">
            <a:avLst/>
          </a:prstGeom>
        </p:spPr>
      </p:pic>
      <p:sp>
        <p:nvSpPr>
          <p:cNvPr id="7" name="TextBox 6">
            <a:extLst>
              <a:ext uri="{FF2B5EF4-FFF2-40B4-BE49-F238E27FC236}">
                <a16:creationId xmlns:a16="http://schemas.microsoft.com/office/drawing/2014/main" id="{1C106DC3-7BEC-4C94-A757-0D6693B22900}"/>
              </a:ext>
            </a:extLst>
          </p:cNvPr>
          <p:cNvSpPr txBox="1"/>
          <p:nvPr/>
        </p:nvSpPr>
        <p:spPr>
          <a:xfrm>
            <a:off x="622183" y="2239005"/>
            <a:ext cx="1141411" cy="246221"/>
          </a:xfrm>
          <a:prstGeom prst="rect">
            <a:avLst/>
          </a:prstGeom>
          <a:noFill/>
        </p:spPr>
        <p:txBody>
          <a:bodyPr wrap="square" rtlCol="0">
            <a:spAutoFit/>
          </a:bodyPr>
          <a:lstStyle/>
          <a:p>
            <a:r>
              <a:rPr lang="en-US" sz="1000" dirty="0"/>
              <a:t>Input Matrix</a:t>
            </a:r>
            <a:endParaRPr lang="en-CA" sz="1000" dirty="0"/>
          </a:p>
        </p:txBody>
      </p:sp>
      <p:pic>
        <p:nvPicPr>
          <p:cNvPr id="9" name="Picture 8">
            <a:extLst>
              <a:ext uri="{FF2B5EF4-FFF2-40B4-BE49-F238E27FC236}">
                <a16:creationId xmlns:a16="http://schemas.microsoft.com/office/drawing/2014/main" id="{BB95B158-B438-449F-BE56-F4AAADAC4203}"/>
              </a:ext>
            </a:extLst>
          </p:cNvPr>
          <p:cNvPicPr>
            <a:picLocks noChangeAspect="1"/>
          </p:cNvPicPr>
          <p:nvPr/>
        </p:nvPicPr>
        <p:blipFill>
          <a:blip r:embed="rId3"/>
          <a:stretch>
            <a:fillRect/>
          </a:stretch>
        </p:blipFill>
        <p:spPr>
          <a:xfrm>
            <a:off x="2490758" y="1275538"/>
            <a:ext cx="1035050" cy="1209688"/>
          </a:xfrm>
          <a:prstGeom prst="rect">
            <a:avLst/>
          </a:prstGeom>
        </p:spPr>
      </p:pic>
      <p:sp>
        <p:nvSpPr>
          <p:cNvPr id="10" name="Rectangle 9">
            <a:extLst>
              <a:ext uri="{FF2B5EF4-FFF2-40B4-BE49-F238E27FC236}">
                <a16:creationId xmlns:a16="http://schemas.microsoft.com/office/drawing/2014/main" id="{04543EED-C62F-49C4-A923-86304667895F}"/>
              </a:ext>
            </a:extLst>
          </p:cNvPr>
          <p:cNvSpPr/>
          <p:nvPr/>
        </p:nvSpPr>
        <p:spPr>
          <a:xfrm>
            <a:off x="2701334" y="1472890"/>
            <a:ext cx="146050" cy="152400"/>
          </a:xfrm>
          <a:prstGeom prst="rect">
            <a:avLst/>
          </a:prstGeom>
          <a:noFill/>
          <a:ln w="1905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5D4E1A9D-24DE-4475-9151-DC603B582B42}"/>
              </a:ext>
            </a:extLst>
          </p:cNvPr>
          <p:cNvSpPr/>
          <p:nvPr/>
        </p:nvSpPr>
        <p:spPr>
          <a:xfrm>
            <a:off x="2701334" y="1625290"/>
            <a:ext cx="292100" cy="1524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13" name="Straight Arrow Connector 12">
            <a:extLst>
              <a:ext uri="{FF2B5EF4-FFF2-40B4-BE49-F238E27FC236}">
                <a16:creationId xmlns:a16="http://schemas.microsoft.com/office/drawing/2014/main" id="{0BEA028F-8AB7-4209-AC1A-9FB57C6CC51D}"/>
              </a:ext>
            </a:extLst>
          </p:cNvPr>
          <p:cNvCxnSpPr>
            <a:cxnSpLocks/>
            <a:stCxn id="10" idx="3"/>
          </p:cNvCxnSpPr>
          <p:nvPr/>
        </p:nvCxnSpPr>
        <p:spPr>
          <a:xfrm>
            <a:off x="2847384" y="1549090"/>
            <a:ext cx="973610" cy="11255"/>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CE8878C1-E883-4AC7-BB68-DE56CC1E12D7}"/>
              </a:ext>
            </a:extLst>
          </p:cNvPr>
          <p:cNvPicPr>
            <a:picLocks noChangeAspect="1"/>
          </p:cNvPicPr>
          <p:nvPr/>
        </p:nvPicPr>
        <p:blipFill>
          <a:blip r:embed="rId4"/>
          <a:stretch>
            <a:fillRect/>
          </a:stretch>
        </p:blipFill>
        <p:spPr>
          <a:xfrm>
            <a:off x="1700183" y="1452821"/>
            <a:ext cx="219532" cy="389858"/>
          </a:xfrm>
          <a:prstGeom prst="rect">
            <a:avLst/>
          </a:prstGeom>
        </p:spPr>
      </p:pic>
      <p:sp>
        <p:nvSpPr>
          <p:cNvPr id="18" name="TextBox 17">
            <a:extLst>
              <a:ext uri="{FF2B5EF4-FFF2-40B4-BE49-F238E27FC236}">
                <a16:creationId xmlns:a16="http://schemas.microsoft.com/office/drawing/2014/main" id="{2CBDB1E7-E508-4F38-B6B7-B653A2080428}"/>
              </a:ext>
            </a:extLst>
          </p:cNvPr>
          <p:cNvSpPr txBox="1"/>
          <p:nvPr/>
        </p:nvSpPr>
        <p:spPr>
          <a:xfrm>
            <a:off x="1862368" y="1433674"/>
            <a:ext cx="715260" cy="230832"/>
          </a:xfrm>
          <a:prstGeom prst="rect">
            <a:avLst/>
          </a:prstGeom>
          <a:noFill/>
        </p:spPr>
        <p:txBody>
          <a:bodyPr wrap="square" rtlCol="0">
            <a:spAutoFit/>
          </a:bodyPr>
          <a:lstStyle/>
          <a:p>
            <a:r>
              <a:rPr lang="en-US" sz="900" dirty="0"/>
              <a:t>No Masked</a:t>
            </a:r>
            <a:endParaRPr lang="en-CA" sz="900" dirty="0"/>
          </a:p>
        </p:txBody>
      </p:sp>
      <p:sp>
        <p:nvSpPr>
          <p:cNvPr id="19" name="TextBox 18">
            <a:extLst>
              <a:ext uri="{FF2B5EF4-FFF2-40B4-BE49-F238E27FC236}">
                <a16:creationId xmlns:a16="http://schemas.microsoft.com/office/drawing/2014/main" id="{C10C8CE1-BF6B-4D63-8672-11FC844DCAC5}"/>
              </a:ext>
            </a:extLst>
          </p:cNvPr>
          <p:cNvSpPr txBox="1"/>
          <p:nvPr/>
        </p:nvSpPr>
        <p:spPr>
          <a:xfrm>
            <a:off x="1862368" y="1599061"/>
            <a:ext cx="554960" cy="230832"/>
          </a:xfrm>
          <a:prstGeom prst="rect">
            <a:avLst/>
          </a:prstGeom>
          <a:noFill/>
        </p:spPr>
        <p:txBody>
          <a:bodyPr wrap="square" rtlCol="0">
            <a:spAutoFit/>
          </a:bodyPr>
          <a:lstStyle/>
          <a:p>
            <a:r>
              <a:rPr lang="en-US" sz="900" dirty="0"/>
              <a:t>Masked</a:t>
            </a:r>
            <a:endParaRPr lang="en-CA" sz="900" dirty="0"/>
          </a:p>
        </p:txBody>
      </p:sp>
      <p:sp>
        <p:nvSpPr>
          <p:cNvPr id="20" name="TextBox 19">
            <a:extLst>
              <a:ext uri="{FF2B5EF4-FFF2-40B4-BE49-F238E27FC236}">
                <a16:creationId xmlns:a16="http://schemas.microsoft.com/office/drawing/2014/main" id="{0F8AD030-46D2-49C6-A65A-26EE7CBD38A8}"/>
              </a:ext>
            </a:extLst>
          </p:cNvPr>
          <p:cNvSpPr txBox="1"/>
          <p:nvPr/>
        </p:nvSpPr>
        <p:spPr>
          <a:xfrm>
            <a:off x="3998320" y="774087"/>
            <a:ext cx="1346111" cy="461665"/>
          </a:xfrm>
          <a:prstGeom prst="rect">
            <a:avLst/>
          </a:prstGeom>
          <a:noFill/>
          <a:ln>
            <a:solidFill>
              <a:schemeClr val="tx1"/>
            </a:solidFill>
          </a:ln>
        </p:spPr>
        <p:txBody>
          <a:bodyPr wrap="square" rtlCol="0">
            <a:spAutoFit/>
          </a:bodyPr>
          <a:lstStyle/>
          <a:p>
            <a:r>
              <a:rPr lang="en-US" sz="1200" dirty="0"/>
              <a:t>I Have A Pretty Cat</a:t>
            </a:r>
          </a:p>
          <a:p>
            <a:r>
              <a:rPr lang="en-US" sz="1200" dirty="0"/>
              <a:t>0    1    2     3        4</a:t>
            </a:r>
            <a:endParaRPr lang="en-CA" sz="1200" dirty="0"/>
          </a:p>
        </p:txBody>
      </p:sp>
      <p:sp>
        <p:nvSpPr>
          <p:cNvPr id="21" name="TextBox 20">
            <a:extLst>
              <a:ext uri="{FF2B5EF4-FFF2-40B4-BE49-F238E27FC236}">
                <a16:creationId xmlns:a16="http://schemas.microsoft.com/office/drawing/2014/main" id="{3932C479-F60A-4581-B503-2B07126EADD4}"/>
              </a:ext>
            </a:extLst>
          </p:cNvPr>
          <p:cNvSpPr txBox="1"/>
          <p:nvPr/>
        </p:nvSpPr>
        <p:spPr>
          <a:xfrm>
            <a:off x="3820994" y="1360290"/>
            <a:ext cx="1700764" cy="400110"/>
          </a:xfrm>
          <a:prstGeom prst="rect">
            <a:avLst/>
          </a:prstGeom>
          <a:noFill/>
          <a:ln>
            <a:solidFill>
              <a:schemeClr val="tx1"/>
            </a:solidFill>
          </a:ln>
        </p:spPr>
        <p:txBody>
          <a:bodyPr wrap="square" rtlCol="0">
            <a:spAutoFit/>
          </a:bodyPr>
          <a:lstStyle/>
          <a:p>
            <a:r>
              <a:rPr lang="en-US" sz="1000" dirty="0"/>
              <a:t>Vocabulary 0 can just use the information for itself.</a:t>
            </a:r>
          </a:p>
        </p:txBody>
      </p:sp>
      <p:cxnSp>
        <p:nvCxnSpPr>
          <p:cNvPr id="23" name="Connector: Elbow 22">
            <a:extLst>
              <a:ext uri="{FF2B5EF4-FFF2-40B4-BE49-F238E27FC236}">
                <a16:creationId xmlns:a16="http://schemas.microsoft.com/office/drawing/2014/main" id="{83066FC3-0D74-461D-9007-8935E2FC65BF}"/>
              </a:ext>
            </a:extLst>
          </p:cNvPr>
          <p:cNvCxnSpPr>
            <a:cxnSpLocks/>
            <a:stCxn id="11" idx="3"/>
          </p:cNvCxnSpPr>
          <p:nvPr/>
        </p:nvCxnSpPr>
        <p:spPr>
          <a:xfrm>
            <a:off x="2993434" y="1701490"/>
            <a:ext cx="827560" cy="294246"/>
          </a:xfrm>
          <a:prstGeom prst="bentConnector3">
            <a:avLst>
              <a:gd name="adj1" fmla="val 64579"/>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0DD1AA44-DCF6-4287-87CE-2632ACE53088}"/>
              </a:ext>
            </a:extLst>
          </p:cNvPr>
          <p:cNvSpPr txBox="1"/>
          <p:nvPr/>
        </p:nvSpPr>
        <p:spPr>
          <a:xfrm>
            <a:off x="3820994" y="1805090"/>
            <a:ext cx="1700764" cy="400110"/>
          </a:xfrm>
          <a:prstGeom prst="rect">
            <a:avLst/>
          </a:prstGeom>
          <a:noFill/>
          <a:ln>
            <a:solidFill>
              <a:schemeClr val="tx1"/>
            </a:solidFill>
          </a:ln>
        </p:spPr>
        <p:txBody>
          <a:bodyPr wrap="square" rtlCol="0">
            <a:spAutoFit/>
          </a:bodyPr>
          <a:lstStyle/>
          <a:p>
            <a:r>
              <a:rPr lang="en-US" sz="1000" dirty="0"/>
              <a:t>Vocabulary 1 can use information from 1 and 0</a:t>
            </a:r>
            <a:r>
              <a:rPr lang="en-CA" sz="1000" dirty="0"/>
              <a:t>.</a:t>
            </a:r>
            <a:endParaRPr lang="en-US" sz="1000" dirty="0"/>
          </a:p>
        </p:txBody>
      </p:sp>
      <p:sp>
        <p:nvSpPr>
          <p:cNvPr id="35" name="TextBox 34">
            <a:extLst>
              <a:ext uri="{FF2B5EF4-FFF2-40B4-BE49-F238E27FC236}">
                <a16:creationId xmlns:a16="http://schemas.microsoft.com/office/drawing/2014/main" id="{A62EF268-8126-4EE1-A62D-47A4CAF44744}"/>
              </a:ext>
            </a:extLst>
          </p:cNvPr>
          <p:cNvSpPr txBox="1"/>
          <p:nvPr/>
        </p:nvSpPr>
        <p:spPr>
          <a:xfrm>
            <a:off x="418746" y="2417424"/>
            <a:ext cx="2562874" cy="338554"/>
          </a:xfrm>
          <a:prstGeom prst="rect">
            <a:avLst/>
          </a:prstGeom>
          <a:noFill/>
        </p:spPr>
        <p:txBody>
          <a:bodyPr wrap="square" rtlCol="0">
            <a:spAutoFit/>
          </a:bodyPr>
          <a:lstStyle/>
          <a:p>
            <a:r>
              <a:rPr lang="en-US" sz="1600" dirty="0"/>
              <a:t>Step2: Get Q, K, V</a:t>
            </a:r>
            <a:endParaRPr lang="en-CA" sz="1600" dirty="0"/>
          </a:p>
        </p:txBody>
      </p:sp>
      <p:pic>
        <p:nvPicPr>
          <p:cNvPr id="37" name="Picture 36">
            <a:extLst>
              <a:ext uri="{FF2B5EF4-FFF2-40B4-BE49-F238E27FC236}">
                <a16:creationId xmlns:a16="http://schemas.microsoft.com/office/drawing/2014/main" id="{1A57B210-F416-433F-A1E0-F3782F1F0032}"/>
              </a:ext>
            </a:extLst>
          </p:cNvPr>
          <p:cNvPicPr>
            <a:picLocks noChangeAspect="1"/>
          </p:cNvPicPr>
          <p:nvPr/>
        </p:nvPicPr>
        <p:blipFill rotWithShape="1">
          <a:blip r:embed="rId5"/>
          <a:srcRect l="2952" t="11695"/>
          <a:stretch/>
        </p:blipFill>
        <p:spPr>
          <a:xfrm>
            <a:off x="418746" y="2730673"/>
            <a:ext cx="1849151" cy="788574"/>
          </a:xfrm>
          <a:prstGeom prst="rect">
            <a:avLst/>
          </a:prstGeom>
        </p:spPr>
      </p:pic>
      <p:pic>
        <p:nvPicPr>
          <p:cNvPr id="38" name="Picture 37">
            <a:extLst>
              <a:ext uri="{FF2B5EF4-FFF2-40B4-BE49-F238E27FC236}">
                <a16:creationId xmlns:a16="http://schemas.microsoft.com/office/drawing/2014/main" id="{98510B0F-6B9E-4B89-80F4-7966856CE445}"/>
              </a:ext>
            </a:extLst>
          </p:cNvPr>
          <p:cNvPicPr>
            <a:picLocks noChangeAspect="1"/>
          </p:cNvPicPr>
          <p:nvPr/>
        </p:nvPicPr>
        <p:blipFill>
          <a:blip r:embed="rId6"/>
          <a:stretch>
            <a:fillRect/>
          </a:stretch>
        </p:blipFill>
        <p:spPr>
          <a:xfrm>
            <a:off x="2343409" y="2727113"/>
            <a:ext cx="1984321" cy="788574"/>
          </a:xfrm>
          <a:prstGeom prst="rect">
            <a:avLst/>
          </a:prstGeom>
        </p:spPr>
      </p:pic>
      <p:pic>
        <p:nvPicPr>
          <p:cNvPr id="39" name="Picture 38">
            <a:extLst>
              <a:ext uri="{FF2B5EF4-FFF2-40B4-BE49-F238E27FC236}">
                <a16:creationId xmlns:a16="http://schemas.microsoft.com/office/drawing/2014/main" id="{1D18AFEB-CAAA-480D-8FEC-FC015D4867F1}"/>
              </a:ext>
            </a:extLst>
          </p:cNvPr>
          <p:cNvPicPr>
            <a:picLocks noChangeAspect="1"/>
          </p:cNvPicPr>
          <p:nvPr/>
        </p:nvPicPr>
        <p:blipFill>
          <a:blip r:embed="rId7"/>
          <a:stretch>
            <a:fillRect/>
          </a:stretch>
        </p:blipFill>
        <p:spPr>
          <a:xfrm>
            <a:off x="4327730" y="2702972"/>
            <a:ext cx="2092207" cy="858452"/>
          </a:xfrm>
          <a:prstGeom prst="rect">
            <a:avLst/>
          </a:prstGeom>
        </p:spPr>
      </p:pic>
      <p:sp>
        <p:nvSpPr>
          <p:cNvPr id="40" name="TextBox 39">
            <a:extLst>
              <a:ext uri="{FF2B5EF4-FFF2-40B4-BE49-F238E27FC236}">
                <a16:creationId xmlns:a16="http://schemas.microsoft.com/office/drawing/2014/main" id="{1A14F3B1-36C4-4FED-A9BE-C5399917F23C}"/>
              </a:ext>
            </a:extLst>
          </p:cNvPr>
          <p:cNvSpPr txBox="1"/>
          <p:nvPr/>
        </p:nvSpPr>
        <p:spPr>
          <a:xfrm>
            <a:off x="418746" y="3465655"/>
            <a:ext cx="1429302" cy="338554"/>
          </a:xfrm>
          <a:prstGeom prst="rect">
            <a:avLst/>
          </a:prstGeom>
          <a:noFill/>
        </p:spPr>
        <p:txBody>
          <a:bodyPr wrap="none" rtlCol="0">
            <a:spAutoFit/>
          </a:bodyPr>
          <a:lstStyle/>
          <a:p>
            <a:r>
              <a:rPr lang="en-US" sz="1600" dirty="0"/>
              <a:t>Step3: </a:t>
            </a:r>
            <a:r>
              <a:rPr lang="en-US" sz="1600" dirty="0" err="1"/>
              <a:t>MatMul</a:t>
            </a:r>
            <a:endParaRPr lang="en-CA" sz="1600" dirty="0"/>
          </a:p>
        </p:txBody>
      </p:sp>
      <p:pic>
        <p:nvPicPr>
          <p:cNvPr id="41" name="Picture 40">
            <a:extLst>
              <a:ext uri="{FF2B5EF4-FFF2-40B4-BE49-F238E27FC236}">
                <a16:creationId xmlns:a16="http://schemas.microsoft.com/office/drawing/2014/main" id="{C72E703B-938A-478B-95AA-E61131F3D6FE}"/>
              </a:ext>
            </a:extLst>
          </p:cNvPr>
          <p:cNvPicPr>
            <a:picLocks noChangeAspect="1"/>
          </p:cNvPicPr>
          <p:nvPr/>
        </p:nvPicPr>
        <p:blipFill>
          <a:blip r:embed="rId8"/>
          <a:stretch>
            <a:fillRect/>
          </a:stretch>
        </p:blipFill>
        <p:spPr>
          <a:xfrm>
            <a:off x="448150" y="3803955"/>
            <a:ext cx="2124075" cy="781734"/>
          </a:xfrm>
          <a:prstGeom prst="rect">
            <a:avLst/>
          </a:prstGeom>
        </p:spPr>
      </p:pic>
      <p:pic>
        <p:nvPicPr>
          <p:cNvPr id="24" name="Picture 23">
            <a:extLst>
              <a:ext uri="{FF2B5EF4-FFF2-40B4-BE49-F238E27FC236}">
                <a16:creationId xmlns:a16="http://schemas.microsoft.com/office/drawing/2014/main" id="{578601B0-A451-47BC-8822-4575362B2C91}"/>
              </a:ext>
            </a:extLst>
          </p:cNvPr>
          <p:cNvPicPr>
            <a:picLocks noChangeAspect="1"/>
          </p:cNvPicPr>
          <p:nvPr/>
        </p:nvPicPr>
        <p:blipFill>
          <a:blip r:embed="rId9"/>
          <a:stretch>
            <a:fillRect/>
          </a:stretch>
        </p:blipFill>
        <p:spPr>
          <a:xfrm>
            <a:off x="6790973" y="1012759"/>
            <a:ext cx="2179333" cy="2791196"/>
          </a:xfrm>
          <a:prstGeom prst="rect">
            <a:avLst/>
          </a:prstGeom>
        </p:spPr>
      </p:pic>
    </p:spTree>
    <p:extLst>
      <p:ext uri="{BB962C8B-B14F-4D97-AF65-F5344CB8AC3E}">
        <p14:creationId xmlns:p14="http://schemas.microsoft.com/office/powerpoint/2010/main" val="176406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4740-5580-4336-BF31-F3F02F606A9A}"/>
              </a:ext>
            </a:extLst>
          </p:cNvPr>
          <p:cNvSpPr>
            <a:spLocks noGrp="1"/>
          </p:cNvSpPr>
          <p:nvPr>
            <p:ph type="title"/>
          </p:nvPr>
        </p:nvSpPr>
        <p:spPr/>
        <p:txBody>
          <a:bodyPr/>
          <a:lstStyle/>
          <a:p>
            <a:endParaRPr lang="en-CA"/>
          </a:p>
        </p:txBody>
      </p:sp>
      <p:sp>
        <p:nvSpPr>
          <p:cNvPr id="5" name="TextBox 4">
            <a:extLst>
              <a:ext uri="{FF2B5EF4-FFF2-40B4-BE49-F238E27FC236}">
                <a16:creationId xmlns:a16="http://schemas.microsoft.com/office/drawing/2014/main" id="{6D718496-1CF2-4366-A725-16F43813C076}"/>
              </a:ext>
            </a:extLst>
          </p:cNvPr>
          <p:cNvSpPr txBox="1"/>
          <p:nvPr/>
        </p:nvSpPr>
        <p:spPr>
          <a:xfrm>
            <a:off x="636589" y="982805"/>
            <a:ext cx="3493585" cy="338554"/>
          </a:xfrm>
          <a:prstGeom prst="rect">
            <a:avLst/>
          </a:prstGeom>
          <a:noFill/>
        </p:spPr>
        <p:txBody>
          <a:bodyPr wrap="none" rtlCol="0">
            <a:spAutoFit/>
          </a:bodyPr>
          <a:lstStyle/>
          <a:p>
            <a:r>
              <a:rPr lang="en-US" sz="1600" dirty="0">
                <a:highlight>
                  <a:srgbClr val="FFFF00"/>
                </a:highlight>
              </a:rPr>
              <a:t>Step4: Use Mask Matrix to Mask QK^(T)</a:t>
            </a:r>
            <a:endParaRPr lang="en-CA" sz="1600" dirty="0">
              <a:highlight>
                <a:srgbClr val="FFFF00"/>
              </a:highlight>
            </a:endParaRPr>
          </a:p>
        </p:txBody>
      </p:sp>
      <p:pic>
        <p:nvPicPr>
          <p:cNvPr id="6" name="Picture 5">
            <a:extLst>
              <a:ext uri="{FF2B5EF4-FFF2-40B4-BE49-F238E27FC236}">
                <a16:creationId xmlns:a16="http://schemas.microsoft.com/office/drawing/2014/main" id="{0C6C89E1-4BE0-44B0-B21B-A18437644879}"/>
              </a:ext>
            </a:extLst>
          </p:cNvPr>
          <p:cNvPicPr>
            <a:picLocks noChangeAspect="1"/>
          </p:cNvPicPr>
          <p:nvPr/>
        </p:nvPicPr>
        <p:blipFill>
          <a:blip r:embed="rId2"/>
          <a:stretch>
            <a:fillRect/>
          </a:stretch>
        </p:blipFill>
        <p:spPr>
          <a:xfrm>
            <a:off x="636589" y="1336773"/>
            <a:ext cx="2742322" cy="901141"/>
          </a:xfrm>
          <a:prstGeom prst="rect">
            <a:avLst/>
          </a:prstGeom>
        </p:spPr>
      </p:pic>
      <p:sp>
        <p:nvSpPr>
          <p:cNvPr id="7" name="TextBox 6">
            <a:extLst>
              <a:ext uri="{FF2B5EF4-FFF2-40B4-BE49-F238E27FC236}">
                <a16:creationId xmlns:a16="http://schemas.microsoft.com/office/drawing/2014/main" id="{826939A2-15A9-49A1-A00A-BC6B73E09413}"/>
              </a:ext>
            </a:extLst>
          </p:cNvPr>
          <p:cNvSpPr txBox="1"/>
          <p:nvPr/>
        </p:nvSpPr>
        <p:spPr>
          <a:xfrm>
            <a:off x="636589" y="2235200"/>
            <a:ext cx="1454950" cy="338554"/>
          </a:xfrm>
          <a:prstGeom prst="rect">
            <a:avLst/>
          </a:prstGeom>
          <a:noFill/>
        </p:spPr>
        <p:txBody>
          <a:bodyPr wrap="none" rtlCol="0">
            <a:spAutoFit/>
          </a:bodyPr>
          <a:lstStyle/>
          <a:p>
            <a:r>
              <a:rPr lang="en-US" sz="1600" dirty="0"/>
              <a:t>Step5: SoftMax</a:t>
            </a:r>
            <a:endParaRPr lang="en-CA" sz="1600" dirty="0"/>
          </a:p>
        </p:txBody>
      </p:sp>
      <p:sp>
        <p:nvSpPr>
          <p:cNvPr id="9" name="TextBox 8">
            <a:extLst>
              <a:ext uri="{FF2B5EF4-FFF2-40B4-BE49-F238E27FC236}">
                <a16:creationId xmlns:a16="http://schemas.microsoft.com/office/drawing/2014/main" id="{8D82603E-2A2C-4BB1-8BF6-E8801B1E722A}"/>
              </a:ext>
            </a:extLst>
          </p:cNvPr>
          <p:cNvSpPr txBox="1"/>
          <p:nvPr/>
        </p:nvSpPr>
        <p:spPr>
          <a:xfrm>
            <a:off x="636589" y="2586454"/>
            <a:ext cx="2414379" cy="338554"/>
          </a:xfrm>
          <a:prstGeom prst="rect">
            <a:avLst/>
          </a:prstGeom>
          <a:noFill/>
        </p:spPr>
        <p:txBody>
          <a:bodyPr wrap="none" rtlCol="0">
            <a:spAutoFit/>
          </a:bodyPr>
          <a:lstStyle/>
          <a:p>
            <a:r>
              <a:rPr lang="en-US" sz="1600" dirty="0"/>
              <a:t>Step6: Get (Mask QK^(T))V</a:t>
            </a:r>
            <a:endParaRPr lang="en-CA" sz="1600" dirty="0"/>
          </a:p>
        </p:txBody>
      </p:sp>
      <p:pic>
        <p:nvPicPr>
          <p:cNvPr id="10" name="Picture 9">
            <a:extLst>
              <a:ext uri="{FF2B5EF4-FFF2-40B4-BE49-F238E27FC236}">
                <a16:creationId xmlns:a16="http://schemas.microsoft.com/office/drawing/2014/main" id="{4FBF3367-C479-4078-9384-437722738702}"/>
              </a:ext>
            </a:extLst>
          </p:cNvPr>
          <p:cNvPicPr>
            <a:picLocks noChangeAspect="1"/>
          </p:cNvPicPr>
          <p:nvPr/>
        </p:nvPicPr>
        <p:blipFill>
          <a:blip r:embed="rId3"/>
          <a:stretch>
            <a:fillRect/>
          </a:stretch>
        </p:blipFill>
        <p:spPr>
          <a:xfrm>
            <a:off x="636589" y="2922294"/>
            <a:ext cx="1903914" cy="685285"/>
          </a:xfrm>
          <a:prstGeom prst="rect">
            <a:avLst/>
          </a:prstGeom>
        </p:spPr>
      </p:pic>
      <p:sp>
        <p:nvSpPr>
          <p:cNvPr id="11" name="TextBox 10">
            <a:extLst>
              <a:ext uri="{FF2B5EF4-FFF2-40B4-BE49-F238E27FC236}">
                <a16:creationId xmlns:a16="http://schemas.microsoft.com/office/drawing/2014/main" id="{7766FFD5-5244-4A3E-A54D-CB4DF0267BD1}"/>
              </a:ext>
            </a:extLst>
          </p:cNvPr>
          <p:cNvSpPr txBox="1"/>
          <p:nvPr/>
        </p:nvSpPr>
        <p:spPr>
          <a:xfrm>
            <a:off x="636589" y="3622087"/>
            <a:ext cx="2742323" cy="400110"/>
          </a:xfrm>
          <a:prstGeom prst="rect">
            <a:avLst/>
          </a:prstGeom>
          <a:noFill/>
        </p:spPr>
        <p:txBody>
          <a:bodyPr wrap="square" rtlCol="0">
            <a:spAutoFit/>
          </a:bodyPr>
          <a:lstStyle/>
          <a:p>
            <a:r>
              <a:rPr lang="en-US" sz="1000" dirty="0"/>
              <a:t>The output vector Z for Vocabulary 1 will just include information from vocabulary 1</a:t>
            </a:r>
            <a:endParaRPr lang="en-CA" sz="1000" dirty="0"/>
          </a:p>
        </p:txBody>
      </p:sp>
      <p:sp>
        <p:nvSpPr>
          <p:cNvPr id="12" name="TextBox 11">
            <a:extLst>
              <a:ext uri="{FF2B5EF4-FFF2-40B4-BE49-F238E27FC236}">
                <a16:creationId xmlns:a16="http://schemas.microsoft.com/office/drawing/2014/main" id="{DAC011AA-11ED-4936-B2FE-E9DD2CF59AB9}"/>
              </a:ext>
            </a:extLst>
          </p:cNvPr>
          <p:cNvSpPr txBox="1"/>
          <p:nvPr/>
        </p:nvSpPr>
        <p:spPr>
          <a:xfrm>
            <a:off x="636589" y="4022197"/>
            <a:ext cx="4618444" cy="338554"/>
          </a:xfrm>
          <a:prstGeom prst="rect">
            <a:avLst/>
          </a:prstGeom>
          <a:noFill/>
        </p:spPr>
        <p:txBody>
          <a:bodyPr wrap="none" rtlCol="0">
            <a:spAutoFit/>
          </a:bodyPr>
          <a:lstStyle/>
          <a:p>
            <a:r>
              <a:rPr lang="en-US" sz="1600" dirty="0"/>
              <a:t>Step7: Same step with Multi-attention, </a:t>
            </a:r>
            <a:r>
              <a:rPr lang="en-US" sz="1600" dirty="0" err="1"/>
              <a:t>concat</a:t>
            </a:r>
            <a:r>
              <a:rPr lang="en-US" sz="1600" dirty="0"/>
              <a:t>, Linear</a:t>
            </a:r>
            <a:endParaRPr lang="en-CA" sz="1600" dirty="0"/>
          </a:p>
        </p:txBody>
      </p:sp>
      <p:pic>
        <p:nvPicPr>
          <p:cNvPr id="13" name="Picture 12">
            <a:extLst>
              <a:ext uri="{FF2B5EF4-FFF2-40B4-BE49-F238E27FC236}">
                <a16:creationId xmlns:a16="http://schemas.microsoft.com/office/drawing/2014/main" id="{A246D6A5-94DF-4E05-AF25-F8F84DE03283}"/>
              </a:ext>
            </a:extLst>
          </p:cNvPr>
          <p:cNvPicPr>
            <a:picLocks noChangeAspect="1"/>
          </p:cNvPicPr>
          <p:nvPr/>
        </p:nvPicPr>
        <p:blipFill>
          <a:blip r:embed="rId4"/>
          <a:stretch>
            <a:fillRect/>
          </a:stretch>
        </p:blipFill>
        <p:spPr>
          <a:xfrm>
            <a:off x="6650037" y="1336773"/>
            <a:ext cx="1712913" cy="2193825"/>
          </a:xfrm>
          <a:prstGeom prst="rect">
            <a:avLst/>
          </a:prstGeom>
        </p:spPr>
      </p:pic>
    </p:spTree>
    <p:extLst>
      <p:ext uri="{BB962C8B-B14F-4D97-AF65-F5344CB8AC3E}">
        <p14:creationId xmlns:p14="http://schemas.microsoft.com/office/powerpoint/2010/main" val="2934394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E491-AA10-482B-8013-8128EF967034}"/>
              </a:ext>
            </a:extLst>
          </p:cNvPr>
          <p:cNvSpPr>
            <a:spLocks noGrp="1"/>
          </p:cNvSpPr>
          <p:nvPr>
            <p:ph type="title"/>
          </p:nvPr>
        </p:nvSpPr>
        <p:spPr/>
        <p:txBody>
          <a:bodyPr/>
          <a:lstStyle/>
          <a:p>
            <a:endParaRPr lang="en-CA" dirty="0"/>
          </a:p>
        </p:txBody>
      </p:sp>
      <p:pic>
        <p:nvPicPr>
          <p:cNvPr id="8" name="Content Placeholder 7">
            <a:extLst>
              <a:ext uri="{FF2B5EF4-FFF2-40B4-BE49-F238E27FC236}">
                <a16:creationId xmlns:a16="http://schemas.microsoft.com/office/drawing/2014/main" id="{CDA2185C-4B01-48F0-AE1A-78B0C63617B0}"/>
              </a:ext>
            </a:extLst>
          </p:cNvPr>
          <p:cNvPicPr>
            <a:picLocks noGrp="1" noChangeAspect="1"/>
          </p:cNvPicPr>
          <p:nvPr>
            <p:ph sz="half" idx="1"/>
          </p:nvPr>
        </p:nvPicPr>
        <p:blipFill>
          <a:blip r:embed="rId2"/>
          <a:stretch>
            <a:fillRect/>
          </a:stretch>
        </p:blipFill>
        <p:spPr>
          <a:xfrm>
            <a:off x="69850" y="1040760"/>
            <a:ext cx="3814762" cy="1358789"/>
          </a:xfrm>
          <a:prstGeom prst="rect">
            <a:avLst/>
          </a:prstGeom>
        </p:spPr>
      </p:pic>
      <p:sp>
        <p:nvSpPr>
          <p:cNvPr id="9" name="Rectangle 8">
            <a:extLst>
              <a:ext uri="{FF2B5EF4-FFF2-40B4-BE49-F238E27FC236}">
                <a16:creationId xmlns:a16="http://schemas.microsoft.com/office/drawing/2014/main" id="{7B4BE516-D122-48AA-96FC-56D29C358255}"/>
              </a:ext>
            </a:extLst>
          </p:cNvPr>
          <p:cNvSpPr/>
          <p:nvPr/>
        </p:nvSpPr>
        <p:spPr>
          <a:xfrm>
            <a:off x="2220911" y="1529654"/>
            <a:ext cx="1009650" cy="381000"/>
          </a:xfrm>
          <a:prstGeom prst="rect">
            <a:avLst/>
          </a:prstGeom>
          <a:solidFill>
            <a:schemeClr val="accent1">
              <a:lumMod val="60000"/>
              <a:lumOff val="40000"/>
              <a:alpha val="25882"/>
            </a:schemeClr>
          </a:solidFill>
          <a:ln w="28575">
            <a:solidFill>
              <a:srgbClr val="910A2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10" name="TextBox 9">
            <a:extLst>
              <a:ext uri="{FF2B5EF4-FFF2-40B4-BE49-F238E27FC236}">
                <a16:creationId xmlns:a16="http://schemas.microsoft.com/office/drawing/2014/main" id="{1BE36EE5-5B94-4E6F-BAD8-EA9B9CBC12A7}"/>
              </a:ext>
            </a:extLst>
          </p:cNvPr>
          <p:cNvSpPr txBox="1"/>
          <p:nvPr/>
        </p:nvSpPr>
        <p:spPr>
          <a:xfrm>
            <a:off x="312739" y="2978517"/>
            <a:ext cx="3275011" cy="1384995"/>
          </a:xfrm>
          <a:prstGeom prst="rect">
            <a:avLst/>
          </a:prstGeom>
          <a:noFill/>
        </p:spPr>
        <p:txBody>
          <a:bodyPr wrap="square" rtlCol="0">
            <a:spAutoFit/>
          </a:bodyPr>
          <a:lstStyle/>
          <a:p>
            <a:r>
              <a:rPr lang="en-US" sz="1400" dirty="0"/>
              <a:t>The difference between self-attention is Decoder and self-attention in encoder is:</a:t>
            </a:r>
            <a:endParaRPr lang="en-CA" sz="1400" dirty="0"/>
          </a:p>
          <a:p>
            <a:r>
              <a:rPr lang="en-US" sz="1400" dirty="0"/>
              <a:t>S</a:t>
            </a:r>
            <a:r>
              <a:rPr lang="en-CA" sz="1400" dirty="0"/>
              <a:t>elf-attention in Decoder will get K and V from encoder.</a:t>
            </a:r>
          </a:p>
          <a:p>
            <a:r>
              <a:rPr lang="en-US" sz="1400" dirty="0"/>
              <a:t>T</a:t>
            </a:r>
            <a:r>
              <a:rPr lang="en-CA" sz="1400" dirty="0"/>
              <a:t>he reason is every vocabulary will use all vocabulary’s information from Encoder</a:t>
            </a:r>
            <a:endParaRPr lang="en-US" sz="1400" dirty="0"/>
          </a:p>
        </p:txBody>
      </p:sp>
      <p:pic>
        <p:nvPicPr>
          <p:cNvPr id="11" name="Picture 10">
            <a:extLst>
              <a:ext uri="{FF2B5EF4-FFF2-40B4-BE49-F238E27FC236}">
                <a16:creationId xmlns:a16="http://schemas.microsoft.com/office/drawing/2014/main" id="{63F3B66A-8707-407C-88D7-51A30DA125F2}"/>
              </a:ext>
            </a:extLst>
          </p:cNvPr>
          <p:cNvPicPr>
            <a:picLocks noChangeAspect="1"/>
          </p:cNvPicPr>
          <p:nvPr/>
        </p:nvPicPr>
        <p:blipFill>
          <a:blip r:embed="rId3"/>
          <a:stretch>
            <a:fillRect/>
          </a:stretch>
        </p:blipFill>
        <p:spPr>
          <a:xfrm>
            <a:off x="5019498" y="1149141"/>
            <a:ext cx="3569056" cy="2934340"/>
          </a:xfrm>
          <a:prstGeom prst="rect">
            <a:avLst/>
          </a:prstGeom>
        </p:spPr>
      </p:pic>
      <p:sp>
        <p:nvSpPr>
          <p:cNvPr id="7" name="TextBox 6">
            <a:extLst>
              <a:ext uri="{FF2B5EF4-FFF2-40B4-BE49-F238E27FC236}">
                <a16:creationId xmlns:a16="http://schemas.microsoft.com/office/drawing/2014/main" id="{173D106E-BDB3-4BD8-801C-77F66931CE1B}"/>
              </a:ext>
            </a:extLst>
          </p:cNvPr>
          <p:cNvSpPr txBox="1"/>
          <p:nvPr/>
        </p:nvSpPr>
        <p:spPr>
          <a:xfrm>
            <a:off x="4733772" y="4846803"/>
            <a:ext cx="4571060" cy="307777"/>
          </a:xfrm>
          <a:prstGeom prst="rect">
            <a:avLst/>
          </a:prstGeom>
          <a:noFill/>
        </p:spPr>
        <p:txBody>
          <a:bodyPr wrap="none" rtlCol="0">
            <a:spAutoFit/>
          </a:bodyPr>
          <a:lstStyle/>
          <a:p>
            <a:r>
              <a:rPr lang="en-CA" sz="1400" dirty="0" err="1"/>
              <a:t>Sourses:</a:t>
            </a:r>
            <a:r>
              <a:rPr lang="en-CA" sz="1400" dirty="0" err="1">
                <a:hlinkClick r:id="rId4"/>
              </a:rPr>
              <a:t>https</a:t>
            </a:r>
            <a:r>
              <a:rPr lang="en-CA" sz="1400" dirty="0">
                <a:hlinkClick r:id="rId4"/>
              </a:rPr>
              <a:t>://jalammar.github.io/illustrated-transformer/</a:t>
            </a:r>
            <a:r>
              <a:rPr lang="en-CA" sz="1400" dirty="0"/>
              <a:t> </a:t>
            </a:r>
          </a:p>
        </p:txBody>
      </p:sp>
    </p:spTree>
    <p:extLst>
      <p:ext uri="{BB962C8B-B14F-4D97-AF65-F5344CB8AC3E}">
        <p14:creationId xmlns:p14="http://schemas.microsoft.com/office/powerpoint/2010/main" val="2987582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1D314-4773-4EFB-A50F-F12901A7B6D1}"/>
              </a:ext>
            </a:extLst>
          </p:cNvPr>
          <p:cNvSpPr>
            <a:spLocks noGrp="1"/>
          </p:cNvSpPr>
          <p:nvPr>
            <p:ph type="title"/>
          </p:nvPr>
        </p:nvSpPr>
        <p:spPr>
          <a:xfrm>
            <a:off x="681039" y="115358"/>
            <a:ext cx="6122987" cy="708290"/>
          </a:xfrm>
        </p:spPr>
        <p:txBody>
          <a:bodyPr>
            <a:normAutofit/>
          </a:bodyPr>
          <a:lstStyle/>
          <a:p>
            <a:r>
              <a:rPr lang="en-US" sz="4000" dirty="0" err="1"/>
              <a:t>Softmax</a:t>
            </a:r>
            <a:endParaRPr lang="en-CA" sz="4000" dirty="0"/>
          </a:p>
        </p:txBody>
      </p:sp>
      <p:pic>
        <p:nvPicPr>
          <p:cNvPr id="5" name="Picture 4">
            <a:extLst>
              <a:ext uri="{FF2B5EF4-FFF2-40B4-BE49-F238E27FC236}">
                <a16:creationId xmlns:a16="http://schemas.microsoft.com/office/drawing/2014/main" id="{57040CCA-3A9F-4341-BAA6-764DBD05D0A4}"/>
              </a:ext>
            </a:extLst>
          </p:cNvPr>
          <p:cNvPicPr>
            <a:picLocks noChangeAspect="1"/>
          </p:cNvPicPr>
          <p:nvPr/>
        </p:nvPicPr>
        <p:blipFill>
          <a:blip r:embed="rId2"/>
          <a:stretch>
            <a:fillRect/>
          </a:stretch>
        </p:blipFill>
        <p:spPr>
          <a:xfrm>
            <a:off x="561191" y="876300"/>
            <a:ext cx="1554163" cy="1426484"/>
          </a:xfrm>
          <a:prstGeom prst="rect">
            <a:avLst/>
          </a:prstGeom>
        </p:spPr>
      </p:pic>
      <p:pic>
        <p:nvPicPr>
          <p:cNvPr id="6" name="Picture 5">
            <a:extLst>
              <a:ext uri="{FF2B5EF4-FFF2-40B4-BE49-F238E27FC236}">
                <a16:creationId xmlns:a16="http://schemas.microsoft.com/office/drawing/2014/main" id="{960073FC-78F5-4B38-BC69-DE7DF6A9D305}"/>
              </a:ext>
            </a:extLst>
          </p:cNvPr>
          <p:cNvPicPr>
            <a:picLocks noChangeAspect="1"/>
          </p:cNvPicPr>
          <p:nvPr/>
        </p:nvPicPr>
        <p:blipFill>
          <a:blip r:embed="rId3"/>
          <a:stretch>
            <a:fillRect/>
          </a:stretch>
        </p:blipFill>
        <p:spPr>
          <a:xfrm>
            <a:off x="4105159" y="1093340"/>
            <a:ext cx="3627704" cy="3346450"/>
          </a:xfrm>
          <a:prstGeom prst="rect">
            <a:avLst/>
          </a:prstGeom>
        </p:spPr>
      </p:pic>
      <p:sp>
        <p:nvSpPr>
          <p:cNvPr id="7" name="TextBox 6">
            <a:extLst>
              <a:ext uri="{FF2B5EF4-FFF2-40B4-BE49-F238E27FC236}">
                <a16:creationId xmlns:a16="http://schemas.microsoft.com/office/drawing/2014/main" id="{12338FE8-FC52-46F3-830B-911138D4E194}"/>
              </a:ext>
            </a:extLst>
          </p:cNvPr>
          <p:cNvSpPr txBox="1"/>
          <p:nvPr/>
        </p:nvSpPr>
        <p:spPr>
          <a:xfrm>
            <a:off x="5721350" y="1109761"/>
            <a:ext cx="2011513" cy="276999"/>
          </a:xfrm>
          <a:prstGeom prst="rect">
            <a:avLst/>
          </a:prstGeom>
          <a:solidFill>
            <a:schemeClr val="bg1"/>
          </a:solidFill>
        </p:spPr>
        <p:txBody>
          <a:bodyPr wrap="none" rtlCol="0">
            <a:spAutoFit/>
          </a:bodyPr>
          <a:lstStyle/>
          <a:p>
            <a:r>
              <a:rPr lang="en-US" sz="1200" dirty="0"/>
              <a:t>Just include V 0’s information</a:t>
            </a:r>
            <a:endParaRPr lang="en-CA" sz="1200" dirty="0"/>
          </a:p>
        </p:txBody>
      </p:sp>
      <p:sp>
        <p:nvSpPr>
          <p:cNvPr id="8" name="TextBox 7">
            <a:extLst>
              <a:ext uri="{FF2B5EF4-FFF2-40B4-BE49-F238E27FC236}">
                <a16:creationId xmlns:a16="http://schemas.microsoft.com/office/drawing/2014/main" id="{F0FE1FF0-11FF-4F25-A79D-7A0E4875D854}"/>
              </a:ext>
            </a:extLst>
          </p:cNvPr>
          <p:cNvSpPr txBox="1"/>
          <p:nvPr/>
        </p:nvSpPr>
        <p:spPr>
          <a:xfrm>
            <a:off x="5723715" y="1648962"/>
            <a:ext cx="2274533" cy="276999"/>
          </a:xfrm>
          <a:prstGeom prst="rect">
            <a:avLst/>
          </a:prstGeom>
          <a:solidFill>
            <a:schemeClr val="bg1"/>
          </a:solidFill>
        </p:spPr>
        <p:txBody>
          <a:bodyPr wrap="none" rtlCol="0">
            <a:spAutoFit/>
          </a:bodyPr>
          <a:lstStyle/>
          <a:p>
            <a:r>
              <a:rPr lang="en-US" sz="1200" dirty="0"/>
              <a:t>include V 0,1,2,3,4 ’s information</a:t>
            </a:r>
            <a:endParaRPr lang="en-CA" sz="1200" dirty="0"/>
          </a:p>
        </p:txBody>
      </p:sp>
      <p:sp>
        <p:nvSpPr>
          <p:cNvPr id="9" name="TextBox 8">
            <a:extLst>
              <a:ext uri="{FF2B5EF4-FFF2-40B4-BE49-F238E27FC236}">
                <a16:creationId xmlns:a16="http://schemas.microsoft.com/office/drawing/2014/main" id="{6FFB10D0-1D17-4CDF-A8A5-391250AB0BA5}"/>
              </a:ext>
            </a:extLst>
          </p:cNvPr>
          <p:cNvSpPr txBox="1"/>
          <p:nvPr/>
        </p:nvSpPr>
        <p:spPr>
          <a:xfrm>
            <a:off x="6909820" y="2569349"/>
            <a:ext cx="860685" cy="1938992"/>
          </a:xfrm>
          <a:prstGeom prst="rect">
            <a:avLst/>
          </a:prstGeom>
          <a:solidFill>
            <a:schemeClr val="bg1"/>
          </a:solidFill>
        </p:spPr>
        <p:txBody>
          <a:bodyPr wrap="none" rtlCol="0">
            <a:spAutoFit/>
          </a:bodyPr>
          <a:lstStyle/>
          <a:p>
            <a:r>
              <a:rPr lang="en-US" sz="1200" dirty="0"/>
              <a:t>Predict V 1</a:t>
            </a:r>
          </a:p>
          <a:p>
            <a:endParaRPr lang="en-US" sz="1200" dirty="0"/>
          </a:p>
          <a:p>
            <a:r>
              <a:rPr lang="en-US" sz="1200" dirty="0"/>
              <a:t>Predict V 2</a:t>
            </a:r>
            <a:endParaRPr lang="en-CA" sz="1200" dirty="0"/>
          </a:p>
          <a:p>
            <a:endParaRPr lang="en-US" sz="1200" dirty="0"/>
          </a:p>
          <a:p>
            <a:r>
              <a:rPr lang="en-US" sz="1200" dirty="0"/>
              <a:t>Predict V 3</a:t>
            </a:r>
            <a:endParaRPr lang="en-CA" sz="1200" dirty="0"/>
          </a:p>
          <a:p>
            <a:endParaRPr lang="en-US" sz="1200" dirty="0"/>
          </a:p>
          <a:p>
            <a:r>
              <a:rPr lang="en-US" sz="1200" dirty="0"/>
              <a:t>Predict V 4</a:t>
            </a:r>
            <a:endParaRPr lang="en-CA" sz="1200" dirty="0"/>
          </a:p>
          <a:p>
            <a:endParaRPr lang="en-US" sz="1200" dirty="0"/>
          </a:p>
          <a:p>
            <a:r>
              <a:rPr lang="en-US" sz="1200" dirty="0"/>
              <a:t>Predict V 5</a:t>
            </a:r>
            <a:endParaRPr lang="en-CA" sz="1200" dirty="0"/>
          </a:p>
          <a:p>
            <a:endParaRPr lang="en-US" sz="1200" dirty="0"/>
          </a:p>
        </p:txBody>
      </p:sp>
      <p:sp>
        <p:nvSpPr>
          <p:cNvPr id="10" name="TextBox 9">
            <a:extLst>
              <a:ext uri="{FF2B5EF4-FFF2-40B4-BE49-F238E27FC236}">
                <a16:creationId xmlns:a16="http://schemas.microsoft.com/office/drawing/2014/main" id="{E9778DE5-6AC5-4EF2-85BB-55CEC4600CB5}"/>
              </a:ext>
            </a:extLst>
          </p:cNvPr>
          <p:cNvSpPr txBox="1"/>
          <p:nvPr/>
        </p:nvSpPr>
        <p:spPr>
          <a:xfrm>
            <a:off x="4527549" y="1925961"/>
            <a:ext cx="1098245" cy="276999"/>
          </a:xfrm>
          <a:prstGeom prst="rect">
            <a:avLst/>
          </a:prstGeom>
          <a:solidFill>
            <a:schemeClr val="bg1"/>
          </a:solidFill>
        </p:spPr>
        <p:txBody>
          <a:bodyPr wrap="square" rtlCol="0">
            <a:spAutoFit/>
          </a:bodyPr>
          <a:lstStyle/>
          <a:p>
            <a:r>
              <a:rPr lang="en-US" sz="1000" dirty="0"/>
              <a:t>Final Output </a:t>
            </a:r>
            <a:r>
              <a:rPr lang="en-US" sz="1200" b="1" dirty="0"/>
              <a:t>z</a:t>
            </a:r>
            <a:endParaRPr lang="en-CA" sz="1200" b="1" dirty="0"/>
          </a:p>
        </p:txBody>
      </p:sp>
    </p:spTree>
    <p:extLst>
      <p:ext uri="{BB962C8B-B14F-4D97-AF65-F5344CB8AC3E}">
        <p14:creationId xmlns:p14="http://schemas.microsoft.com/office/powerpoint/2010/main" val="2034313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7EBCE9-48BE-44EE-8AF0-EE45963BAAED}"/>
              </a:ext>
            </a:extLst>
          </p:cNvPr>
          <p:cNvSpPr txBox="1"/>
          <p:nvPr/>
        </p:nvSpPr>
        <p:spPr>
          <a:xfrm>
            <a:off x="386530" y="1018364"/>
            <a:ext cx="6712003" cy="3970318"/>
          </a:xfrm>
          <a:prstGeom prst="rect">
            <a:avLst/>
          </a:prstGeom>
          <a:noFill/>
        </p:spPr>
        <p:txBody>
          <a:bodyPr wrap="square">
            <a:spAutoFit/>
          </a:bodyPr>
          <a:lstStyle/>
          <a:p>
            <a:pPr algn="l"/>
            <a:r>
              <a:rPr lang="en-CA" b="1" i="0" dirty="0">
                <a:solidFill>
                  <a:srgbClr val="121212"/>
                </a:solidFill>
                <a:effectLst/>
                <a:latin typeface="-apple-system"/>
              </a:rPr>
              <a:t>Reference</a:t>
            </a:r>
          </a:p>
          <a:p>
            <a:pPr algn="l"/>
            <a:r>
              <a:rPr lang="en-CA" b="0" i="0" dirty="0">
                <a:solidFill>
                  <a:srgbClr val="121212"/>
                </a:solidFill>
                <a:effectLst/>
                <a:latin typeface="-apple-system"/>
              </a:rPr>
              <a:t>[1] Vaswani A, </a:t>
            </a:r>
            <a:r>
              <a:rPr lang="en-CA" b="0" i="0" dirty="0" err="1">
                <a:solidFill>
                  <a:srgbClr val="121212"/>
                </a:solidFill>
                <a:effectLst/>
                <a:latin typeface="-apple-system"/>
              </a:rPr>
              <a:t>Shazeer</a:t>
            </a:r>
            <a:r>
              <a:rPr lang="en-CA" b="0" i="0" dirty="0">
                <a:solidFill>
                  <a:srgbClr val="121212"/>
                </a:solidFill>
                <a:effectLst/>
                <a:latin typeface="-apple-system"/>
              </a:rPr>
              <a:t> N, Parmar N, et al. Attention is all you need [C]//Advances in Neural Information Processing Systems. 2017: 5998-6008.</a:t>
            </a:r>
          </a:p>
          <a:p>
            <a:pPr algn="l"/>
            <a:r>
              <a:rPr lang="en-CA" b="0" i="0" dirty="0">
                <a:solidFill>
                  <a:srgbClr val="121212"/>
                </a:solidFill>
                <a:effectLst/>
                <a:latin typeface="-apple-system"/>
              </a:rPr>
              <a:t>[2] </a:t>
            </a:r>
            <a:r>
              <a:rPr lang="en-CA" b="0" i="0" dirty="0" err="1">
                <a:solidFill>
                  <a:srgbClr val="121212"/>
                </a:solidFill>
                <a:effectLst/>
                <a:latin typeface="-apple-system"/>
              </a:rPr>
              <a:t>Bahdanau</a:t>
            </a:r>
            <a:r>
              <a:rPr lang="en-CA" b="0" i="0" dirty="0">
                <a:solidFill>
                  <a:srgbClr val="121212"/>
                </a:solidFill>
                <a:effectLst/>
                <a:latin typeface="-apple-system"/>
              </a:rPr>
              <a:t> D, Cho K, </a:t>
            </a:r>
            <a:r>
              <a:rPr lang="en-CA" b="0" i="0" dirty="0" err="1">
                <a:solidFill>
                  <a:srgbClr val="121212"/>
                </a:solidFill>
                <a:effectLst/>
                <a:latin typeface="-apple-system"/>
              </a:rPr>
              <a:t>Bengio</a:t>
            </a:r>
            <a:r>
              <a:rPr lang="en-CA" b="0" i="0" dirty="0">
                <a:solidFill>
                  <a:srgbClr val="121212"/>
                </a:solidFill>
                <a:effectLst/>
                <a:latin typeface="-apple-system"/>
              </a:rPr>
              <a:t> Y. Neural machine translation by jointly learning to align and translate[J]. </a:t>
            </a:r>
            <a:r>
              <a:rPr lang="en-CA" b="0" i="0" dirty="0" err="1">
                <a:solidFill>
                  <a:srgbClr val="121212"/>
                </a:solidFill>
                <a:effectLst/>
                <a:latin typeface="-apple-system"/>
              </a:rPr>
              <a:t>arXiv</a:t>
            </a:r>
            <a:r>
              <a:rPr lang="en-CA" b="0" i="0" dirty="0">
                <a:solidFill>
                  <a:srgbClr val="121212"/>
                </a:solidFill>
                <a:effectLst/>
                <a:latin typeface="-apple-system"/>
              </a:rPr>
              <a:t> preprint arXiv:1409.0473, 2014.</a:t>
            </a:r>
          </a:p>
          <a:p>
            <a:pPr algn="l"/>
            <a:r>
              <a:rPr lang="en-CA" b="0" i="0" dirty="0">
                <a:solidFill>
                  <a:srgbClr val="121212"/>
                </a:solidFill>
                <a:effectLst/>
                <a:latin typeface="-apple-system"/>
              </a:rPr>
              <a:t>[3] Devlin J, Chang M W, Lee K, et al. BERT: Pre-training of Deep Bidirectional Transformers for Language Understanding[J]. </a:t>
            </a:r>
            <a:r>
              <a:rPr lang="en-CA" b="0" i="0" dirty="0" err="1">
                <a:solidFill>
                  <a:srgbClr val="121212"/>
                </a:solidFill>
                <a:effectLst/>
                <a:latin typeface="-apple-system"/>
              </a:rPr>
              <a:t>arXiv</a:t>
            </a:r>
            <a:r>
              <a:rPr lang="en-CA" b="0" i="0" dirty="0">
                <a:solidFill>
                  <a:srgbClr val="121212"/>
                </a:solidFill>
                <a:effectLst/>
                <a:latin typeface="-apple-system"/>
              </a:rPr>
              <a:t> preprint arXiv:1810.04805, 2018.</a:t>
            </a:r>
          </a:p>
          <a:p>
            <a:pPr algn="l"/>
            <a:r>
              <a:rPr lang="en-CA" b="0" i="0" dirty="0">
                <a:solidFill>
                  <a:srgbClr val="121212"/>
                </a:solidFill>
                <a:effectLst/>
                <a:latin typeface="-apple-system"/>
              </a:rPr>
              <a:t>[4] </a:t>
            </a:r>
            <a:r>
              <a:rPr lang="en-CA" b="0" i="0" u="none" strike="noStrike" dirty="0">
                <a:solidFill>
                  <a:srgbClr val="121212"/>
                </a:solidFill>
                <a:effectLst/>
                <a:latin typeface="a"/>
                <a:hlinkClick r:id="rId2"/>
              </a:rPr>
              <a:t>http://</a:t>
            </a:r>
            <a:r>
              <a:rPr lang="en-CA" b="0" i="0" u="none" strike="noStrike" dirty="0">
                <a:solidFill>
                  <a:srgbClr val="121212"/>
                </a:solidFill>
                <a:effectLst/>
                <a:latin typeface="-apple-system"/>
                <a:hlinkClick r:id="rId2"/>
              </a:rPr>
              <a:t>jalammar.github.io/illu</a:t>
            </a:r>
            <a:r>
              <a:rPr lang="en-CA" b="0" i="0" u="none" strike="noStrike" dirty="0">
                <a:solidFill>
                  <a:srgbClr val="121212"/>
                </a:solidFill>
                <a:effectLst/>
                <a:latin typeface="a"/>
                <a:hlinkClick r:id="rId2"/>
              </a:rPr>
              <a:t>strated-transformer</a:t>
            </a:r>
            <a:endParaRPr lang="en-CA" b="0" i="0" dirty="0">
              <a:solidFill>
                <a:srgbClr val="121212"/>
              </a:solidFill>
              <a:effectLst/>
              <a:latin typeface="-apple-system"/>
            </a:endParaRPr>
          </a:p>
          <a:p>
            <a:pPr algn="l"/>
            <a:r>
              <a:rPr lang="en-CA" b="0" i="0" dirty="0">
                <a:solidFill>
                  <a:srgbClr val="121212"/>
                </a:solidFill>
                <a:effectLst/>
                <a:latin typeface="-apple-system"/>
              </a:rPr>
              <a:t>[5] He K, Zhang X, Ren S, et al. Deep residual learning for image recognition[C]//Proceedings of the IEEE conference on computer vision and pattern recognition. 2016: 770-778.</a:t>
            </a:r>
          </a:p>
        </p:txBody>
      </p:sp>
    </p:spTree>
    <p:extLst>
      <p:ext uri="{BB962C8B-B14F-4D97-AF65-F5344CB8AC3E}">
        <p14:creationId xmlns:p14="http://schemas.microsoft.com/office/powerpoint/2010/main" val="2858289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8938" y="110888"/>
            <a:ext cx="6803210" cy="875978"/>
          </a:xfrm>
        </p:spPr>
        <p:txBody>
          <a:bodyPr>
            <a:normAutofit/>
          </a:bodyPr>
          <a:lstStyle/>
          <a:p>
            <a:r>
              <a:rPr lang="en-US" sz="4000" dirty="0"/>
              <a:t>OUTLINES</a:t>
            </a:r>
          </a:p>
        </p:txBody>
      </p:sp>
      <p:sp>
        <p:nvSpPr>
          <p:cNvPr id="5" name="Content Placeholder 4"/>
          <p:cNvSpPr>
            <a:spLocks noGrp="1"/>
          </p:cNvSpPr>
          <p:nvPr>
            <p:ph idx="1"/>
          </p:nvPr>
        </p:nvSpPr>
        <p:spPr/>
        <p:txBody>
          <a:bodyPr/>
          <a:lstStyle/>
          <a:p>
            <a:r>
              <a:rPr lang="en-US" dirty="0"/>
              <a:t>INTRODUCTION</a:t>
            </a:r>
          </a:p>
          <a:p>
            <a:r>
              <a:rPr lang="en-US" dirty="0"/>
              <a:t>MODEL ARCHITECTURE</a:t>
            </a:r>
          </a:p>
          <a:p>
            <a:endParaRPr lang="en-US" dirty="0"/>
          </a:p>
          <a:p>
            <a:pPr marL="0" indent="0">
              <a:buNone/>
            </a:pPr>
            <a:endParaRPr lang="en-US" dirty="0"/>
          </a:p>
        </p:txBody>
      </p:sp>
    </p:spTree>
    <p:extLst>
      <p:ext uri="{BB962C8B-B14F-4D97-AF65-F5344CB8AC3E}">
        <p14:creationId xmlns:p14="http://schemas.microsoft.com/office/powerpoint/2010/main" val="3006348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9BF69-1432-4311-80DE-0961BAADF315}"/>
              </a:ext>
            </a:extLst>
          </p:cNvPr>
          <p:cNvSpPr>
            <a:spLocks noGrp="1"/>
          </p:cNvSpPr>
          <p:nvPr>
            <p:ph type="title"/>
          </p:nvPr>
        </p:nvSpPr>
        <p:spPr>
          <a:xfrm>
            <a:off x="458201" y="291994"/>
            <a:ext cx="6122987" cy="708290"/>
          </a:xfrm>
        </p:spPr>
        <p:txBody>
          <a:bodyPr/>
          <a:lstStyle/>
          <a:p>
            <a:r>
              <a:rPr lang="en-US" sz="4000" dirty="0"/>
              <a:t>INTRODUCTION</a:t>
            </a:r>
            <a:br>
              <a:rPr lang="en-US" dirty="0"/>
            </a:br>
            <a:endParaRPr lang="en-CA" dirty="0"/>
          </a:p>
        </p:txBody>
      </p:sp>
      <p:sp>
        <p:nvSpPr>
          <p:cNvPr id="3" name="Content Placeholder 2">
            <a:extLst>
              <a:ext uri="{FF2B5EF4-FFF2-40B4-BE49-F238E27FC236}">
                <a16:creationId xmlns:a16="http://schemas.microsoft.com/office/drawing/2014/main" id="{2F236C99-D88A-4643-93ED-FE40B932ED6D}"/>
              </a:ext>
            </a:extLst>
          </p:cNvPr>
          <p:cNvSpPr>
            <a:spLocks noGrp="1"/>
          </p:cNvSpPr>
          <p:nvPr>
            <p:ph idx="1"/>
          </p:nvPr>
        </p:nvSpPr>
        <p:spPr>
          <a:xfrm>
            <a:off x="458201" y="1363267"/>
            <a:ext cx="8109496" cy="3231356"/>
          </a:xfrm>
        </p:spPr>
        <p:txBody>
          <a:bodyPr>
            <a:normAutofit/>
          </a:bodyPr>
          <a:lstStyle/>
          <a:p>
            <a:pPr marL="0" indent="0">
              <a:buNone/>
            </a:pPr>
            <a:endParaRPr lang="en-CA" sz="2000" dirty="0">
              <a:solidFill>
                <a:srgbClr val="333333"/>
              </a:solidFill>
              <a:latin typeface="+mj-lt"/>
            </a:endParaRPr>
          </a:p>
          <a:p>
            <a:pPr marL="0" indent="0">
              <a:buNone/>
            </a:pPr>
            <a:r>
              <a:rPr lang="en-CA" sz="1600" b="1" i="0" dirty="0">
                <a:solidFill>
                  <a:srgbClr val="222222"/>
                </a:solidFill>
                <a:effectLst/>
                <a:latin typeface="Helvetica" panose="020B0604020202020204" pitchFamily="34" charset="0"/>
              </a:rPr>
              <a:t>The Transformer</a:t>
            </a:r>
            <a:r>
              <a:rPr lang="en-CA" sz="1600" b="0" i="0" dirty="0">
                <a:solidFill>
                  <a:srgbClr val="222222"/>
                </a:solidFill>
                <a:effectLst/>
                <a:latin typeface="Helvetica" panose="020B0604020202020204" pitchFamily="34" charset="0"/>
              </a:rPr>
              <a:t> – a model that uses attention to boost the speed with which these models can be trained. It was proposed in the paper </a:t>
            </a:r>
            <a:r>
              <a:rPr lang="en-CA" sz="1600" b="0" i="0" u="none" strike="noStrike" dirty="0">
                <a:solidFill>
                  <a:srgbClr val="4183C4"/>
                </a:solidFill>
                <a:effectLst/>
                <a:latin typeface="Helvetica" panose="020B0604020202020204" pitchFamily="34" charset="0"/>
                <a:hlinkClick r:id="rId2"/>
              </a:rPr>
              <a:t>Attention is All You Need</a:t>
            </a:r>
            <a:r>
              <a:rPr lang="en-CA" sz="1600" b="0" i="0" dirty="0">
                <a:solidFill>
                  <a:srgbClr val="222222"/>
                </a:solidFill>
                <a:effectLst/>
                <a:latin typeface="Helvetica" panose="020B0604020202020204" pitchFamily="34" charset="0"/>
              </a:rPr>
              <a:t>. </a:t>
            </a:r>
          </a:p>
          <a:p>
            <a:pPr marL="0" indent="0">
              <a:buNone/>
            </a:pPr>
            <a:endParaRPr lang="en-CA" sz="1600" b="0" i="0" dirty="0">
              <a:solidFill>
                <a:srgbClr val="222222"/>
              </a:solidFill>
              <a:effectLst/>
              <a:latin typeface="Helvetica" panose="020B0604020202020204" pitchFamily="34" charset="0"/>
            </a:endParaRPr>
          </a:p>
          <a:p>
            <a:r>
              <a:rPr lang="en-CA" sz="1600" b="0" i="0" dirty="0">
                <a:solidFill>
                  <a:srgbClr val="222222"/>
                </a:solidFill>
                <a:effectLst/>
                <a:latin typeface="Helvetica" panose="020B0604020202020204" pitchFamily="34" charset="0"/>
              </a:rPr>
              <a:t>The Transformers outperforms the Google Neural Machine Translation model in specific tasks. The biggest benefit is how The Transformer lends itself to parallelization. </a:t>
            </a:r>
          </a:p>
          <a:p>
            <a:endParaRPr lang="en-CA" sz="1600" dirty="0">
              <a:solidFill>
                <a:srgbClr val="222222"/>
              </a:solidFill>
              <a:latin typeface="Helvetica" panose="020B0604020202020204" pitchFamily="34" charset="0"/>
            </a:endParaRPr>
          </a:p>
          <a:p>
            <a:r>
              <a:rPr lang="en-CA" sz="1600" b="0" i="0" dirty="0">
                <a:solidFill>
                  <a:srgbClr val="222222"/>
                </a:solidFill>
                <a:effectLst/>
                <a:latin typeface="Helvetica" panose="020B0604020202020204" pitchFamily="34" charset="0"/>
              </a:rPr>
              <a:t>It is in fact Google Cloud’s recommendation to use The Transformer as a reference model to use their </a:t>
            </a:r>
            <a:r>
              <a:rPr lang="en-CA" sz="1600" b="0" i="0" u="none" strike="noStrike" dirty="0">
                <a:solidFill>
                  <a:srgbClr val="4183C4"/>
                </a:solidFill>
                <a:effectLst/>
                <a:latin typeface="Helvetica" panose="020B0604020202020204" pitchFamily="34" charset="0"/>
                <a:hlinkClick r:id="rId3"/>
              </a:rPr>
              <a:t>Cloud TPU</a:t>
            </a:r>
            <a:r>
              <a:rPr lang="en-CA" sz="1600" b="0" i="0" dirty="0">
                <a:solidFill>
                  <a:srgbClr val="222222"/>
                </a:solidFill>
                <a:effectLst/>
                <a:latin typeface="Helvetica" panose="020B0604020202020204" pitchFamily="34" charset="0"/>
              </a:rPr>
              <a:t> offering.</a:t>
            </a:r>
            <a:endParaRPr lang="en-CA" sz="2000" dirty="0">
              <a:latin typeface="+mj-lt"/>
            </a:endParaRPr>
          </a:p>
        </p:txBody>
      </p:sp>
    </p:spTree>
    <p:extLst>
      <p:ext uri="{BB962C8B-B14F-4D97-AF65-F5344CB8AC3E}">
        <p14:creationId xmlns:p14="http://schemas.microsoft.com/office/powerpoint/2010/main" val="1612887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2CFF-113B-4B7E-9BC3-A03FDF54B819}"/>
              </a:ext>
            </a:extLst>
          </p:cNvPr>
          <p:cNvSpPr>
            <a:spLocks noGrp="1"/>
          </p:cNvSpPr>
          <p:nvPr>
            <p:ph type="title"/>
          </p:nvPr>
        </p:nvSpPr>
        <p:spPr>
          <a:xfrm>
            <a:off x="481254" y="194358"/>
            <a:ext cx="6122987" cy="708290"/>
          </a:xfrm>
        </p:spPr>
        <p:txBody>
          <a:bodyPr anchor="ctr">
            <a:normAutofit/>
          </a:bodyPr>
          <a:lstStyle/>
          <a:p>
            <a:r>
              <a:rPr lang="en-US" sz="4000" dirty="0"/>
              <a:t>MODEL ARCHITECTURE</a:t>
            </a:r>
            <a:br>
              <a:rPr lang="en-US" dirty="0"/>
            </a:br>
            <a:endParaRPr lang="en-CA" dirty="0"/>
          </a:p>
        </p:txBody>
      </p:sp>
      <p:pic>
        <p:nvPicPr>
          <p:cNvPr id="7" name="Content Placeholder 6" descr="A picture containing graphical user interface&#10;&#10;Description automatically generated">
            <a:extLst>
              <a:ext uri="{FF2B5EF4-FFF2-40B4-BE49-F238E27FC236}">
                <a16:creationId xmlns:a16="http://schemas.microsoft.com/office/drawing/2014/main" id="{931C8687-41BD-4BAB-AA68-6D4072DD59CB}"/>
              </a:ext>
            </a:extLst>
          </p:cNvPr>
          <p:cNvPicPr>
            <a:picLocks noGrp="1" noChangeAspect="1"/>
          </p:cNvPicPr>
          <p:nvPr>
            <p:ph sz="half" idx="1"/>
          </p:nvPr>
        </p:nvPicPr>
        <p:blipFill rotWithShape="1">
          <a:blip r:embed="rId2"/>
          <a:srcRect t="10790" b="7057"/>
          <a:stretch/>
        </p:blipFill>
        <p:spPr>
          <a:xfrm>
            <a:off x="289152" y="902648"/>
            <a:ext cx="4565992" cy="978567"/>
          </a:xfrm>
        </p:spPr>
      </p:pic>
      <p:pic>
        <p:nvPicPr>
          <p:cNvPr id="9" name="Picture 8" descr="Diagram&#10;&#10;Description automatically generated">
            <a:extLst>
              <a:ext uri="{FF2B5EF4-FFF2-40B4-BE49-F238E27FC236}">
                <a16:creationId xmlns:a16="http://schemas.microsoft.com/office/drawing/2014/main" id="{D8727285-DC31-4C0A-BBBA-F03743B64B86}"/>
              </a:ext>
            </a:extLst>
          </p:cNvPr>
          <p:cNvPicPr>
            <a:picLocks noChangeAspect="1"/>
          </p:cNvPicPr>
          <p:nvPr/>
        </p:nvPicPr>
        <p:blipFill>
          <a:blip r:embed="rId3"/>
          <a:stretch>
            <a:fillRect/>
          </a:stretch>
        </p:blipFill>
        <p:spPr>
          <a:xfrm>
            <a:off x="289152" y="1965272"/>
            <a:ext cx="4152219" cy="2603376"/>
          </a:xfrm>
          <a:prstGeom prst="rect">
            <a:avLst/>
          </a:prstGeom>
        </p:spPr>
      </p:pic>
      <p:pic>
        <p:nvPicPr>
          <p:cNvPr id="12" name="Picture 11" descr="Diagram&#10;&#10;Description automatically generated">
            <a:extLst>
              <a:ext uri="{FF2B5EF4-FFF2-40B4-BE49-F238E27FC236}">
                <a16:creationId xmlns:a16="http://schemas.microsoft.com/office/drawing/2014/main" id="{FEC6429B-D718-4F4A-A759-C3FA14D3DFE5}"/>
              </a:ext>
            </a:extLst>
          </p:cNvPr>
          <p:cNvPicPr>
            <a:picLocks noChangeAspect="1"/>
          </p:cNvPicPr>
          <p:nvPr/>
        </p:nvPicPr>
        <p:blipFill rotWithShape="1">
          <a:blip r:embed="rId4"/>
          <a:srcRect l="2905" r="5123"/>
          <a:stretch/>
        </p:blipFill>
        <p:spPr>
          <a:xfrm>
            <a:off x="4802991" y="1876541"/>
            <a:ext cx="3915103" cy="2771489"/>
          </a:xfrm>
          <a:prstGeom prst="rect">
            <a:avLst/>
          </a:prstGeom>
        </p:spPr>
      </p:pic>
      <p:sp>
        <p:nvSpPr>
          <p:cNvPr id="5" name="TextBox 4">
            <a:extLst>
              <a:ext uri="{FF2B5EF4-FFF2-40B4-BE49-F238E27FC236}">
                <a16:creationId xmlns:a16="http://schemas.microsoft.com/office/drawing/2014/main" id="{429183B1-9990-40C3-B25D-A962A8638AB3}"/>
              </a:ext>
            </a:extLst>
          </p:cNvPr>
          <p:cNvSpPr txBox="1"/>
          <p:nvPr/>
        </p:nvSpPr>
        <p:spPr>
          <a:xfrm>
            <a:off x="4733772" y="4846803"/>
            <a:ext cx="4571060" cy="307777"/>
          </a:xfrm>
          <a:prstGeom prst="rect">
            <a:avLst/>
          </a:prstGeom>
          <a:noFill/>
        </p:spPr>
        <p:txBody>
          <a:bodyPr wrap="none" rtlCol="0">
            <a:spAutoFit/>
          </a:bodyPr>
          <a:lstStyle/>
          <a:p>
            <a:r>
              <a:rPr lang="en-CA" sz="1400" dirty="0" err="1"/>
              <a:t>Sourses:</a:t>
            </a:r>
            <a:r>
              <a:rPr lang="en-CA" sz="1400" dirty="0" err="1">
                <a:hlinkClick r:id="rId5"/>
              </a:rPr>
              <a:t>https</a:t>
            </a:r>
            <a:r>
              <a:rPr lang="en-CA" sz="1400" dirty="0">
                <a:hlinkClick r:id="rId5"/>
              </a:rPr>
              <a:t>://jalammar.github.io/illustrated-transformer/</a:t>
            </a:r>
            <a:r>
              <a:rPr lang="en-CA" sz="1400" dirty="0"/>
              <a:t> </a:t>
            </a:r>
          </a:p>
        </p:txBody>
      </p:sp>
    </p:spTree>
    <p:extLst>
      <p:ext uri="{BB962C8B-B14F-4D97-AF65-F5344CB8AC3E}">
        <p14:creationId xmlns:p14="http://schemas.microsoft.com/office/powerpoint/2010/main" val="1298088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7" descr="Diagram&#10;&#10;Description automatically generated">
            <a:extLst>
              <a:ext uri="{FF2B5EF4-FFF2-40B4-BE49-F238E27FC236}">
                <a16:creationId xmlns:a16="http://schemas.microsoft.com/office/drawing/2014/main" id="{103C980A-221E-44E4-A2BC-6444C99462D3}"/>
              </a:ext>
            </a:extLst>
          </p:cNvPr>
          <p:cNvPicPr>
            <a:picLocks noGrp="1" noChangeAspect="1"/>
          </p:cNvPicPr>
          <p:nvPr>
            <p:ph sz="half" idx="1"/>
          </p:nvPr>
        </p:nvPicPr>
        <p:blipFill rotWithShape="1">
          <a:blip r:embed="rId2"/>
          <a:srcRect l="2015" r="12374"/>
          <a:stretch/>
        </p:blipFill>
        <p:spPr>
          <a:xfrm>
            <a:off x="99892" y="1073331"/>
            <a:ext cx="4883486" cy="3133788"/>
          </a:xfrm>
        </p:spPr>
      </p:pic>
      <p:pic>
        <p:nvPicPr>
          <p:cNvPr id="14" name="Content Placeholder 13" descr="Diagram&#10;&#10;Description automatically generated">
            <a:extLst>
              <a:ext uri="{FF2B5EF4-FFF2-40B4-BE49-F238E27FC236}">
                <a16:creationId xmlns:a16="http://schemas.microsoft.com/office/drawing/2014/main" id="{6E185011-C9DB-44F0-AD24-84457DDA8626}"/>
              </a:ext>
            </a:extLst>
          </p:cNvPr>
          <p:cNvPicPr>
            <a:picLocks noGrp="1" noChangeAspect="1"/>
          </p:cNvPicPr>
          <p:nvPr>
            <p:ph sz="half" idx="2"/>
          </p:nvPr>
        </p:nvPicPr>
        <p:blipFill>
          <a:blip r:embed="rId3"/>
          <a:stretch>
            <a:fillRect/>
          </a:stretch>
        </p:blipFill>
        <p:spPr>
          <a:xfrm>
            <a:off x="4978750" y="554610"/>
            <a:ext cx="4065358" cy="3863869"/>
          </a:xfrm>
        </p:spPr>
      </p:pic>
      <p:sp>
        <p:nvSpPr>
          <p:cNvPr id="9" name="TextBox 8">
            <a:extLst>
              <a:ext uri="{FF2B5EF4-FFF2-40B4-BE49-F238E27FC236}">
                <a16:creationId xmlns:a16="http://schemas.microsoft.com/office/drawing/2014/main" id="{2470DE96-2C5E-4056-B019-0E54E5984BC6}"/>
              </a:ext>
            </a:extLst>
          </p:cNvPr>
          <p:cNvSpPr txBox="1"/>
          <p:nvPr/>
        </p:nvSpPr>
        <p:spPr>
          <a:xfrm>
            <a:off x="4733772" y="4846803"/>
            <a:ext cx="4571060" cy="307777"/>
          </a:xfrm>
          <a:prstGeom prst="rect">
            <a:avLst/>
          </a:prstGeom>
          <a:noFill/>
        </p:spPr>
        <p:txBody>
          <a:bodyPr wrap="none" rtlCol="0">
            <a:spAutoFit/>
          </a:bodyPr>
          <a:lstStyle/>
          <a:p>
            <a:r>
              <a:rPr lang="en-CA" sz="1400" dirty="0" err="1"/>
              <a:t>Sourses:</a:t>
            </a:r>
            <a:r>
              <a:rPr lang="en-CA" sz="1400" dirty="0" err="1">
                <a:hlinkClick r:id="rId4"/>
              </a:rPr>
              <a:t>https</a:t>
            </a:r>
            <a:r>
              <a:rPr lang="en-CA" sz="1400" dirty="0">
                <a:hlinkClick r:id="rId4"/>
              </a:rPr>
              <a:t>://jalammar.github.io/illustrated-transformer/</a:t>
            </a:r>
            <a:r>
              <a:rPr lang="en-CA" sz="1400" dirty="0"/>
              <a:t> </a:t>
            </a:r>
          </a:p>
        </p:txBody>
      </p:sp>
    </p:spTree>
    <p:extLst>
      <p:ext uri="{BB962C8B-B14F-4D97-AF65-F5344CB8AC3E}">
        <p14:creationId xmlns:p14="http://schemas.microsoft.com/office/powerpoint/2010/main" val="4086572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6B06-EA1A-419F-A67E-A3E0DCD18DD0}"/>
              </a:ext>
            </a:extLst>
          </p:cNvPr>
          <p:cNvSpPr>
            <a:spLocks noGrp="1"/>
          </p:cNvSpPr>
          <p:nvPr>
            <p:ph type="title"/>
          </p:nvPr>
        </p:nvSpPr>
        <p:spPr>
          <a:xfrm>
            <a:off x="373678" y="107577"/>
            <a:ext cx="6122987" cy="708290"/>
          </a:xfrm>
        </p:spPr>
        <p:txBody>
          <a:bodyPr>
            <a:normAutofit/>
          </a:bodyPr>
          <a:lstStyle/>
          <a:p>
            <a:r>
              <a:rPr lang="en-CA" sz="4000" dirty="0"/>
              <a:t>Embedding Algorithm</a:t>
            </a:r>
          </a:p>
        </p:txBody>
      </p:sp>
      <p:pic>
        <p:nvPicPr>
          <p:cNvPr id="1026" name="Picture 2">
            <a:extLst>
              <a:ext uri="{FF2B5EF4-FFF2-40B4-BE49-F238E27FC236}">
                <a16:creationId xmlns:a16="http://schemas.microsoft.com/office/drawing/2014/main" id="{54964D46-B4AB-433F-AA31-04A3E0D0E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85" y="2957881"/>
            <a:ext cx="7848600" cy="9429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95C4B3-369B-4BEE-B1C4-D83DC00530B8}"/>
              </a:ext>
            </a:extLst>
          </p:cNvPr>
          <p:cNvSpPr txBox="1"/>
          <p:nvPr/>
        </p:nvSpPr>
        <p:spPr>
          <a:xfrm>
            <a:off x="230785" y="1094422"/>
            <a:ext cx="7398346" cy="1477328"/>
          </a:xfrm>
          <a:prstGeom prst="rect">
            <a:avLst/>
          </a:prstGeom>
          <a:noFill/>
        </p:spPr>
        <p:txBody>
          <a:bodyPr wrap="square" rtlCol="0">
            <a:spAutoFit/>
          </a:bodyPr>
          <a:lstStyle/>
          <a:p>
            <a:pPr marL="285750" indent="-285750">
              <a:buFont typeface="Arial" panose="020B0604020202020204" pitchFamily="34" charset="0"/>
              <a:buChar char="•"/>
            </a:pPr>
            <a:r>
              <a:rPr lang="en-CA" b="0" i="0" dirty="0">
                <a:solidFill>
                  <a:srgbClr val="222222"/>
                </a:solidFill>
                <a:effectLst/>
                <a:latin typeface="Helvetica" panose="020B0604020202020204" pitchFamily="34" charset="0"/>
              </a:rPr>
              <a:t>The embedding only happens in the bottom-most encoder. </a:t>
            </a:r>
          </a:p>
          <a:p>
            <a:pPr marL="285750" indent="-285750">
              <a:buFont typeface="Arial" panose="020B0604020202020204" pitchFamily="34" charset="0"/>
              <a:buChar char="•"/>
            </a:pPr>
            <a:r>
              <a:rPr lang="en-CA" b="0" i="0" dirty="0">
                <a:solidFill>
                  <a:srgbClr val="222222"/>
                </a:solidFill>
                <a:effectLst/>
                <a:latin typeface="Helvetica" panose="020B0604020202020204" pitchFamily="34" charset="0"/>
              </a:rPr>
              <a:t>The abstraction that is common to all the encoders is that they receive a list of vectors each of the size 512.</a:t>
            </a:r>
          </a:p>
          <a:p>
            <a:pPr marL="285750" indent="-285750">
              <a:buFont typeface="Arial" panose="020B0604020202020204" pitchFamily="34" charset="0"/>
              <a:buChar char="•"/>
            </a:pPr>
            <a:r>
              <a:rPr lang="en-CA" b="0" i="0" dirty="0">
                <a:solidFill>
                  <a:srgbClr val="222222"/>
                </a:solidFill>
                <a:effectLst/>
                <a:latin typeface="Helvetica" panose="020B0604020202020204" pitchFamily="34" charset="0"/>
              </a:rPr>
              <a:t>The size of this list is hyperparameter we can set – basically it would be the length of the longest sentence in our training dataset.</a:t>
            </a:r>
            <a:endParaRPr lang="en-CA" dirty="0"/>
          </a:p>
        </p:txBody>
      </p:sp>
    </p:spTree>
    <p:extLst>
      <p:ext uri="{BB962C8B-B14F-4D97-AF65-F5344CB8AC3E}">
        <p14:creationId xmlns:p14="http://schemas.microsoft.com/office/powerpoint/2010/main" val="479642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3903F-F220-4EFC-8FA7-38AD859CB143}"/>
              </a:ext>
            </a:extLst>
          </p:cNvPr>
          <p:cNvSpPr>
            <a:spLocks noGrp="1"/>
          </p:cNvSpPr>
          <p:nvPr>
            <p:ph type="title"/>
          </p:nvPr>
        </p:nvSpPr>
        <p:spPr>
          <a:xfrm>
            <a:off x="452026" y="84840"/>
            <a:ext cx="6122987" cy="708290"/>
          </a:xfrm>
        </p:spPr>
        <p:txBody>
          <a:bodyPr>
            <a:normAutofit/>
          </a:bodyPr>
          <a:lstStyle/>
          <a:p>
            <a:r>
              <a:rPr lang="en-CA" sz="4000" dirty="0"/>
              <a:t>Positional Encoding</a:t>
            </a:r>
          </a:p>
        </p:txBody>
      </p:sp>
      <p:pic>
        <p:nvPicPr>
          <p:cNvPr id="6" name="Content Placeholder 5" descr="Chart&#10;&#10;Description automatically generated with medium confidence">
            <a:extLst>
              <a:ext uri="{FF2B5EF4-FFF2-40B4-BE49-F238E27FC236}">
                <a16:creationId xmlns:a16="http://schemas.microsoft.com/office/drawing/2014/main" id="{5DD7E840-1CA4-41AF-A989-611C32A6163E}"/>
              </a:ext>
            </a:extLst>
          </p:cNvPr>
          <p:cNvPicPr>
            <a:picLocks noGrp="1" noChangeAspect="1"/>
          </p:cNvPicPr>
          <p:nvPr>
            <p:ph sz="half" idx="1"/>
          </p:nvPr>
        </p:nvPicPr>
        <p:blipFill>
          <a:blip r:embed="rId2"/>
          <a:stretch>
            <a:fillRect/>
          </a:stretch>
        </p:blipFill>
        <p:spPr>
          <a:xfrm>
            <a:off x="4281422" y="793130"/>
            <a:ext cx="4862578" cy="1350716"/>
          </a:xfrm>
        </p:spPr>
      </p:pic>
      <p:pic>
        <p:nvPicPr>
          <p:cNvPr id="8" name="Picture 7">
            <a:extLst>
              <a:ext uri="{FF2B5EF4-FFF2-40B4-BE49-F238E27FC236}">
                <a16:creationId xmlns:a16="http://schemas.microsoft.com/office/drawing/2014/main" id="{AE3B8B3E-F027-4BEE-8BF2-6408167242C0}"/>
              </a:ext>
            </a:extLst>
          </p:cNvPr>
          <p:cNvPicPr>
            <a:picLocks noChangeAspect="1"/>
          </p:cNvPicPr>
          <p:nvPr/>
        </p:nvPicPr>
        <p:blipFill>
          <a:blip r:embed="rId3"/>
          <a:stretch>
            <a:fillRect/>
          </a:stretch>
        </p:blipFill>
        <p:spPr>
          <a:xfrm>
            <a:off x="4203166" y="2328347"/>
            <a:ext cx="4743694" cy="901746"/>
          </a:xfrm>
          <a:prstGeom prst="rect">
            <a:avLst/>
          </a:prstGeom>
        </p:spPr>
      </p:pic>
      <p:sp>
        <p:nvSpPr>
          <p:cNvPr id="9" name="TextBox 8">
            <a:extLst>
              <a:ext uri="{FF2B5EF4-FFF2-40B4-BE49-F238E27FC236}">
                <a16:creationId xmlns:a16="http://schemas.microsoft.com/office/drawing/2014/main" id="{8851EDA0-0268-4BC7-8437-B86EBF6AB334}"/>
              </a:ext>
            </a:extLst>
          </p:cNvPr>
          <p:cNvSpPr txBox="1"/>
          <p:nvPr/>
        </p:nvSpPr>
        <p:spPr>
          <a:xfrm>
            <a:off x="107576" y="1121869"/>
            <a:ext cx="4233903" cy="2862322"/>
          </a:xfrm>
          <a:prstGeom prst="rect">
            <a:avLst/>
          </a:prstGeom>
          <a:noFill/>
        </p:spPr>
        <p:txBody>
          <a:bodyPr wrap="square" rtlCol="0">
            <a:spAutoFit/>
          </a:bodyPr>
          <a:lstStyle/>
          <a:p>
            <a:r>
              <a:rPr lang="en-CA" dirty="0"/>
              <a:t>Since our model contains no recurrence and no convolution, in order for the model to make use of the order of the sequence, we must inject some information about the relative or absolute position of the tokens in the sequence. </a:t>
            </a:r>
          </a:p>
          <a:p>
            <a:endParaRPr lang="en-CA" dirty="0"/>
          </a:p>
          <a:p>
            <a:r>
              <a:rPr lang="en-CA" dirty="0"/>
              <a:t>To this end, we add "positional encodings" to the input embeddings at the bottoms of the encoder and decoder stacks.</a:t>
            </a:r>
          </a:p>
        </p:txBody>
      </p:sp>
      <p:sp>
        <p:nvSpPr>
          <p:cNvPr id="10" name="TextBox 9">
            <a:extLst>
              <a:ext uri="{FF2B5EF4-FFF2-40B4-BE49-F238E27FC236}">
                <a16:creationId xmlns:a16="http://schemas.microsoft.com/office/drawing/2014/main" id="{2DC5FE44-5513-4B49-BC45-2BB79B7202C0}"/>
              </a:ext>
            </a:extLst>
          </p:cNvPr>
          <p:cNvSpPr txBox="1"/>
          <p:nvPr/>
        </p:nvSpPr>
        <p:spPr>
          <a:xfrm>
            <a:off x="4801715" y="3237810"/>
            <a:ext cx="4004622" cy="369332"/>
          </a:xfrm>
          <a:prstGeom prst="rect">
            <a:avLst/>
          </a:prstGeom>
          <a:noFill/>
        </p:spPr>
        <p:txBody>
          <a:bodyPr wrap="none" rtlCol="0">
            <a:spAutoFit/>
          </a:bodyPr>
          <a:lstStyle/>
          <a:p>
            <a:r>
              <a:rPr lang="en-CA" dirty="0"/>
              <a:t>pos is the position and </a:t>
            </a:r>
            <a:r>
              <a:rPr lang="en-CA" dirty="0" err="1"/>
              <a:t>i</a:t>
            </a:r>
            <a:r>
              <a:rPr lang="en-CA" dirty="0"/>
              <a:t> is the dimension</a:t>
            </a:r>
          </a:p>
        </p:txBody>
      </p:sp>
    </p:spTree>
    <p:extLst>
      <p:ext uri="{BB962C8B-B14F-4D97-AF65-F5344CB8AC3E}">
        <p14:creationId xmlns:p14="http://schemas.microsoft.com/office/powerpoint/2010/main" val="4283315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B4DF8-2E19-4ABA-BE15-A8C5DEF87295}"/>
              </a:ext>
            </a:extLst>
          </p:cNvPr>
          <p:cNvSpPr>
            <a:spLocks noGrp="1"/>
          </p:cNvSpPr>
          <p:nvPr>
            <p:ph type="title"/>
          </p:nvPr>
        </p:nvSpPr>
        <p:spPr>
          <a:xfrm>
            <a:off x="430880" y="170861"/>
            <a:ext cx="6122987" cy="708290"/>
          </a:xfrm>
        </p:spPr>
        <p:txBody>
          <a:bodyPr>
            <a:normAutofit/>
          </a:bodyPr>
          <a:lstStyle/>
          <a:p>
            <a:r>
              <a:rPr lang="en-US" altLang="zh-CN" sz="4000" dirty="0"/>
              <a:t>Encoder</a:t>
            </a:r>
            <a:endParaRPr lang="en-CA" sz="4000" dirty="0"/>
          </a:p>
        </p:txBody>
      </p:sp>
      <p:sp>
        <p:nvSpPr>
          <p:cNvPr id="16" name="Content Placeholder 15">
            <a:extLst>
              <a:ext uri="{FF2B5EF4-FFF2-40B4-BE49-F238E27FC236}">
                <a16:creationId xmlns:a16="http://schemas.microsoft.com/office/drawing/2014/main" id="{A31DF3F5-92B2-4CA3-AA73-0F54D9801766}"/>
              </a:ext>
            </a:extLst>
          </p:cNvPr>
          <p:cNvSpPr>
            <a:spLocks noGrp="1"/>
          </p:cNvSpPr>
          <p:nvPr>
            <p:ph sz="half" idx="1"/>
          </p:nvPr>
        </p:nvSpPr>
        <p:spPr>
          <a:xfrm>
            <a:off x="0" y="1320983"/>
            <a:ext cx="3167385" cy="3311129"/>
          </a:xfrm>
        </p:spPr>
        <p:txBody>
          <a:bodyPr>
            <a:normAutofit/>
          </a:bodyPr>
          <a:lstStyle/>
          <a:p>
            <a:r>
              <a:rPr lang="en-CA" sz="1600" dirty="0"/>
              <a:t>The encoder is composed of a stack of N = 6 identical layers.</a:t>
            </a:r>
          </a:p>
          <a:p>
            <a:r>
              <a:rPr lang="en-CA" sz="1600" dirty="0"/>
              <a:t>Each layer has two sub-layers. The first is a multi-head self-attention mechanism, and the second is a simple, </a:t>
            </a:r>
            <a:r>
              <a:rPr lang="en-CA" sz="1600" dirty="0" err="1"/>
              <a:t>positionwise</a:t>
            </a:r>
            <a:r>
              <a:rPr lang="en-CA" sz="1600" dirty="0"/>
              <a:t> fully connected feed-forward network. </a:t>
            </a:r>
          </a:p>
          <a:p>
            <a:r>
              <a:rPr lang="en-CA" sz="1600" dirty="0"/>
              <a:t>The output of each sub-layer is </a:t>
            </a:r>
            <a:r>
              <a:rPr lang="en-CA" sz="1600" dirty="0" err="1"/>
              <a:t>LayerNorm</a:t>
            </a:r>
            <a:r>
              <a:rPr lang="en-CA" sz="1600" dirty="0"/>
              <a:t>(x + Sublayer(x)). where Sublayer(x) is the function implemented by the sub-layer itself.</a:t>
            </a:r>
          </a:p>
        </p:txBody>
      </p:sp>
      <p:pic>
        <p:nvPicPr>
          <p:cNvPr id="22" name="Content Placeholder 21" descr="Diagram, schematic&#10;&#10;Description automatically generated">
            <a:extLst>
              <a:ext uri="{FF2B5EF4-FFF2-40B4-BE49-F238E27FC236}">
                <a16:creationId xmlns:a16="http://schemas.microsoft.com/office/drawing/2014/main" id="{9B6A12D2-6A67-4DE1-8388-8E0A79DFC4BC}"/>
              </a:ext>
            </a:extLst>
          </p:cNvPr>
          <p:cNvPicPr>
            <a:picLocks noGrp="1" noChangeAspect="1"/>
          </p:cNvPicPr>
          <p:nvPr>
            <p:ph sz="half" idx="2"/>
          </p:nvPr>
        </p:nvPicPr>
        <p:blipFill rotWithShape="1">
          <a:blip r:embed="rId2"/>
          <a:srcRect r="2384"/>
          <a:stretch/>
        </p:blipFill>
        <p:spPr>
          <a:xfrm>
            <a:off x="3167385" y="1244813"/>
            <a:ext cx="5976615" cy="3058246"/>
          </a:xfrm>
        </p:spPr>
      </p:pic>
    </p:spTree>
    <p:extLst>
      <p:ext uri="{BB962C8B-B14F-4D97-AF65-F5344CB8AC3E}">
        <p14:creationId xmlns:p14="http://schemas.microsoft.com/office/powerpoint/2010/main" val="307077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668FF-80F5-476A-A806-220688AB5C2C}"/>
              </a:ext>
            </a:extLst>
          </p:cNvPr>
          <p:cNvSpPr>
            <a:spLocks noGrp="1"/>
          </p:cNvSpPr>
          <p:nvPr>
            <p:ph type="title"/>
          </p:nvPr>
        </p:nvSpPr>
        <p:spPr>
          <a:xfrm>
            <a:off x="427798" y="168249"/>
            <a:ext cx="6122987" cy="708290"/>
          </a:xfrm>
        </p:spPr>
        <p:txBody>
          <a:bodyPr>
            <a:normAutofit/>
          </a:bodyPr>
          <a:lstStyle/>
          <a:p>
            <a:r>
              <a:rPr lang="en-CA" sz="4000" dirty="0"/>
              <a:t>Self- Attention</a:t>
            </a:r>
          </a:p>
        </p:txBody>
      </p:sp>
      <p:sp>
        <p:nvSpPr>
          <p:cNvPr id="3" name="Content Placeholder 2">
            <a:extLst>
              <a:ext uri="{FF2B5EF4-FFF2-40B4-BE49-F238E27FC236}">
                <a16:creationId xmlns:a16="http://schemas.microsoft.com/office/drawing/2014/main" id="{C0633213-4B69-4557-95D0-4117C888C9E5}"/>
              </a:ext>
            </a:extLst>
          </p:cNvPr>
          <p:cNvSpPr>
            <a:spLocks noGrp="1"/>
          </p:cNvSpPr>
          <p:nvPr>
            <p:ph sz="half" idx="1"/>
          </p:nvPr>
        </p:nvSpPr>
        <p:spPr>
          <a:xfrm>
            <a:off x="95531" y="1131313"/>
            <a:ext cx="4365171" cy="1140493"/>
          </a:xfrm>
        </p:spPr>
        <p:txBody>
          <a:bodyPr>
            <a:normAutofit/>
          </a:bodyPr>
          <a:lstStyle/>
          <a:p>
            <a:r>
              <a:rPr lang="en-CA" sz="1500" dirty="0"/>
              <a:t>We call our particular attention "Scaled Dot-Product Attention" </a:t>
            </a:r>
          </a:p>
          <a:p>
            <a:r>
              <a:rPr lang="en-CA" sz="1500" dirty="0"/>
              <a:t>The input consists of queries and keys of dimension dk, and values of dimension dv</a:t>
            </a:r>
            <a:r>
              <a:rPr lang="en-CA" sz="1700" dirty="0"/>
              <a:t>.</a:t>
            </a:r>
          </a:p>
        </p:txBody>
      </p:sp>
      <p:pic>
        <p:nvPicPr>
          <p:cNvPr id="6" name="Content Placeholder 5" descr="Diagram&#10;&#10;Description automatically generated">
            <a:extLst>
              <a:ext uri="{FF2B5EF4-FFF2-40B4-BE49-F238E27FC236}">
                <a16:creationId xmlns:a16="http://schemas.microsoft.com/office/drawing/2014/main" id="{5F7D6107-14D5-4CDF-A061-AE87A9034C0A}"/>
              </a:ext>
            </a:extLst>
          </p:cNvPr>
          <p:cNvPicPr>
            <a:picLocks noGrp="1" noChangeAspect="1"/>
          </p:cNvPicPr>
          <p:nvPr>
            <p:ph sz="half" idx="2"/>
          </p:nvPr>
        </p:nvPicPr>
        <p:blipFill rotWithShape="1">
          <a:blip r:embed="rId2"/>
          <a:srcRect l="3968" t="23315" r="31954" b="5217"/>
          <a:stretch/>
        </p:blipFill>
        <p:spPr>
          <a:xfrm>
            <a:off x="6638402" y="0"/>
            <a:ext cx="2505599" cy="2786009"/>
          </a:xfrm>
        </p:spPr>
      </p:pic>
      <p:pic>
        <p:nvPicPr>
          <p:cNvPr id="5" name="Picture 4" descr="A picture containing text, crossword puzzle&#10;&#10;Description automatically generated">
            <a:extLst>
              <a:ext uri="{FF2B5EF4-FFF2-40B4-BE49-F238E27FC236}">
                <a16:creationId xmlns:a16="http://schemas.microsoft.com/office/drawing/2014/main" id="{FA43D1B6-ADDD-4541-8D1F-EE2E6AAFC501}"/>
              </a:ext>
            </a:extLst>
          </p:cNvPr>
          <p:cNvPicPr>
            <a:picLocks noChangeAspect="1"/>
          </p:cNvPicPr>
          <p:nvPr/>
        </p:nvPicPr>
        <p:blipFill>
          <a:blip r:embed="rId3"/>
          <a:stretch>
            <a:fillRect/>
          </a:stretch>
        </p:blipFill>
        <p:spPr>
          <a:xfrm>
            <a:off x="210318" y="2526580"/>
            <a:ext cx="1596743" cy="2183047"/>
          </a:xfrm>
          <a:prstGeom prst="rect">
            <a:avLst/>
          </a:prstGeom>
        </p:spPr>
      </p:pic>
      <p:sp>
        <p:nvSpPr>
          <p:cNvPr id="7" name="TextBox 6">
            <a:extLst>
              <a:ext uri="{FF2B5EF4-FFF2-40B4-BE49-F238E27FC236}">
                <a16:creationId xmlns:a16="http://schemas.microsoft.com/office/drawing/2014/main" id="{3D60B080-CA10-4679-AD15-CF3FE41BD3F9}"/>
              </a:ext>
            </a:extLst>
          </p:cNvPr>
          <p:cNvSpPr txBox="1"/>
          <p:nvPr/>
        </p:nvSpPr>
        <p:spPr>
          <a:xfrm>
            <a:off x="83756" y="2105428"/>
            <a:ext cx="1690487" cy="374115"/>
          </a:xfrm>
          <a:prstGeom prst="rect">
            <a:avLst/>
          </a:prstGeom>
          <a:noFill/>
        </p:spPr>
        <p:txBody>
          <a:bodyPr wrap="square" rtlCol="0">
            <a:spAutoFit/>
          </a:bodyPr>
          <a:lstStyle/>
          <a:p>
            <a:r>
              <a:rPr lang="en-CA" dirty="0"/>
              <a:t>Step 1:</a:t>
            </a:r>
          </a:p>
        </p:txBody>
      </p:sp>
      <p:pic>
        <p:nvPicPr>
          <p:cNvPr id="9" name="Picture 8" descr="A picture containing diagram&#10;&#10;Description automatically generated">
            <a:extLst>
              <a:ext uri="{FF2B5EF4-FFF2-40B4-BE49-F238E27FC236}">
                <a16:creationId xmlns:a16="http://schemas.microsoft.com/office/drawing/2014/main" id="{682F7B3C-2B25-4576-B0E9-0FC9A64E6B42}"/>
              </a:ext>
            </a:extLst>
          </p:cNvPr>
          <p:cNvPicPr>
            <a:picLocks noChangeAspect="1"/>
          </p:cNvPicPr>
          <p:nvPr/>
        </p:nvPicPr>
        <p:blipFill>
          <a:blip r:embed="rId4"/>
          <a:stretch>
            <a:fillRect/>
          </a:stretch>
        </p:blipFill>
        <p:spPr>
          <a:xfrm>
            <a:off x="5430903" y="2444127"/>
            <a:ext cx="1915033" cy="682231"/>
          </a:xfrm>
          <a:prstGeom prst="rect">
            <a:avLst/>
          </a:prstGeom>
        </p:spPr>
      </p:pic>
      <p:pic>
        <p:nvPicPr>
          <p:cNvPr id="11" name="Picture 10" descr="Text&#10;&#10;Description automatically generated">
            <a:extLst>
              <a:ext uri="{FF2B5EF4-FFF2-40B4-BE49-F238E27FC236}">
                <a16:creationId xmlns:a16="http://schemas.microsoft.com/office/drawing/2014/main" id="{0B89C014-0CCD-4676-AF20-D084A7B06F72}"/>
              </a:ext>
            </a:extLst>
          </p:cNvPr>
          <p:cNvPicPr>
            <a:picLocks noChangeAspect="1"/>
          </p:cNvPicPr>
          <p:nvPr/>
        </p:nvPicPr>
        <p:blipFill>
          <a:blip r:embed="rId5"/>
          <a:stretch>
            <a:fillRect/>
          </a:stretch>
        </p:blipFill>
        <p:spPr>
          <a:xfrm>
            <a:off x="1956907" y="2418068"/>
            <a:ext cx="3473996" cy="708290"/>
          </a:xfrm>
          <a:prstGeom prst="rect">
            <a:avLst/>
          </a:prstGeom>
        </p:spPr>
      </p:pic>
      <p:pic>
        <p:nvPicPr>
          <p:cNvPr id="13" name="Picture 12" descr="A picture containing text, crossword puzzle&#10;&#10;Description automatically generated">
            <a:extLst>
              <a:ext uri="{FF2B5EF4-FFF2-40B4-BE49-F238E27FC236}">
                <a16:creationId xmlns:a16="http://schemas.microsoft.com/office/drawing/2014/main" id="{03BA9526-8DBD-424F-B379-AA69C6C3F1ED}"/>
              </a:ext>
            </a:extLst>
          </p:cNvPr>
          <p:cNvPicPr>
            <a:picLocks noChangeAspect="1"/>
          </p:cNvPicPr>
          <p:nvPr/>
        </p:nvPicPr>
        <p:blipFill>
          <a:blip r:embed="rId6"/>
          <a:stretch>
            <a:fillRect/>
          </a:stretch>
        </p:blipFill>
        <p:spPr>
          <a:xfrm>
            <a:off x="2087031" y="3039110"/>
            <a:ext cx="2541384" cy="980816"/>
          </a:xfrm>
          <a:prstGeom prst="rect">
            <a:avLst/>
          </a:prstGeom>
        </p:spPr>
      </p:pic>
      <p:pic>
        <p:nvPicPr>
          <p:cNvPr id="15" name="Picture 14" descr="Chart, box and whisker chart&#10;&#10;Description automatically generated">
            <a:extLst>
              <a:ext uri="{FF2B5EF4-FFF2-40B4-BE49-F238E27FC236}">
                <a16:creationId xmlns:a16="http://schemas.microsoft.com/office/drawing/2014/main" id="{A0BF0CEC-0B53-479D-B487-FE2E83B219C0}"/>
              </a:ext>
            </a:extLst>
          </p:cNvPr>
          <p:cNvPicPr>
            <a:picLocks noChangeAspect="1"/>
          </p:cNvPicPr>
          <p:nvPr/>
        </p:nvPicPr>
        <p:blipFill>
          <a:blip r:embed="rId7"/>
          <a:stretch>
            <a:fillRect/>
          </a:stretch>
        </p:blipFill>
        <p:spPr>
          <a:xfrm>
            <a:off x="3489292" y="4134025"/>
            <a:ext cx="2701752" cy="916063"/>
          </a:xfrm>
          <a:prstGeom prst="rect">
            <a:avLst/>
          </a:prstGeom>
        </p:spPr>
      </p:pic>
      <p:pic>
        <p:nvPicPr>
          <p:cNvPr id="17" name="Picture 16" descr="Diagram&#10;&#10;Description automatically generated">
            <a:extLst>
              <a:ext uri="{FF2B5EF4-FFF2-40B4-BE49-F238E27FC236}">
                <a16:creationId xmlns:a16="http://schemas.microsoft.com/office/drawing/2014/main" id="{9901F35B-299D-41C1-B3BF-F3A092F33F7A}"/>
              </a:ext>
            </a:extLst>
          </p:cNvPr>
          <p:cNvPicPr>
            <a:picLocks noChangeAspect="1"/>
          </p:cNvPicPr>
          <p:nvPr/>
        </p:nvPicPr>
        <p:blipFill rotWithShape="1">
          <a:blip r:embed="rId8"/>
          <a:srcRect t="2009"/>
          <a:stretch/>
        </p:blipFill>
        <p:spPr>
          <a:xfrm>
            <a:off x="5051921" y="3130651"/>
            <a:ext cx="2709903" cy="896217"/>
          </a:xfrm>
          <a:prstGeom prst="rect">
            <a:avLst/>
          </a:prstGeom>
        </p:spPr>
      </p:pic>
      <p:sp>
        <p:nvSpPr>
          <p:cNvPr id="18" name="Rectangle: Rounded Corners 17">
            <a:extLst>
              <a:ext uri="{FF2B5EF4-FFF2-40B4-BE49-F238E27FC236}">
                <a16:creationId xmlns:a16="http://schemas.microsoft.com/office/drawing/2014/main" id="{6366D373-0B73-46BA-8F18-5F6CD7CB7221}"/>
              </a:ext>
            </a:extLst>
          </p:cNvPr>
          <p:cNvSpPr/>
          <p:nvPr/>
        </p:nvSpPr>
        <p:spPr>
          <a:xfrm>
            <a:off x="3728362" y="3077788"/>
            <a:ext cx="917027" cy="341607"/>
          </a:xfrm>
          <a:prstGeom prst="roundRect">
            <a:avLst/>
          </a:prstGeom>
          <a:noFill/>
          <a:ln w="41275">
            <a:solidFill>
              <a:schemeClr val="tx2">
                <a:lumMod val="50000"/>
                <a:lumOff val="50000"/>
                <a:alpha val="98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CA"/>
          </a:p>
        </p:txBody>
      </p:sp>
      <p:cxnSp>
        <p:nvCxnSpPr>
          <p:cNvPr id="20" name="Straight Arrow Connector 19">
            <a:extLst>
              <a:ext uri="{FF2B5EF4-FFF2-40B4-BE49-F238E27FC236}">
                <a16:creationId xmlns:a16="http://schemas.microsoft.com/office/drawing/2014/main" id="{162B5DFE-CCDA-4515-9309-D09FB3053990}"/>
              </a:ext>
            </a:extLst>
          </p:cNvPr>
          <p:cNvCxnSpPr>
            <a:cxnSpLocks/>
            <a:stCxn id="18" idx="3"/>
          </p:cNvCxnSpPr>
          <p:nvPr/>
        </p:nvCxnSpPr>
        <p:spPr>
          <a:xfrm>
            <a:off x="4645389" y="3248592"/>
            <a:ext cx="423506" cy="196861"/>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21" name="Rectangle 20">
            <a:extLst>
              <a:ext uri="{FF2B5EF4-FFF2-40B4-BE49-F238E27FC236}">
                <a16:creationId xmlns:a16="http://schemas.microsoft.com/office/drawing/2014/main" id="{470E4186-33DA-486C-9026-5D4B0AAD3484}"/>
              </a:ext>
            </a:extLst>
          </p:cNvPr>
          <p:cNvSpPr/>
          <p:nvPr/>
        </p:nvSpPr>
        <p:spPr>
          <a:xfrm>
            <a:off x="5034947" y="3162253"/>
            <a:ext cx="2908552" cy="864615"/>
          </a:xfrm>
          <a:prstGeom prst="rect">
            <a:avLst/>
          </a:prstGeom>
          <a:noFill/>
          <a:ln w="317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23" name="Rectangle 22">
            <a:extLst>
              <a:ext uri="{FF2B5EF4-FFF2-40B4-BE49-F238E27FC236}">
                <a16:creationId xmlns:a16="http://schemas.microsoft.com/office/drawing/2014/main" id="{0A237737-8CBB-4FDA-B7FC-EA310217B054}"/>
              </a:ext>
            </a:extLst>
          </p:cNvPr>
          <p:cNvSpPr/>
          <p:nvPr/>
        </p:nvSpPr>
        <p:spPr>
          <a:xfrm>
            <a:off x="5430903" y="2444127"/>
            <a:ext cx="1999558" cy="682231"/>
          </a:xfrm>
          <a:prstGeom prst="rect">
            <a:avLst/>
          </a:prstGeom>
          <a:noFill/>
          <a:ln w="28575">
            <a:solidFill>
              <a:srgbClr val="92D050">
                <a:alpha val="91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C9E9DED9-B400-4B4C-B922-FFCF2C181D68}"/>
                  </a:ext>
                </a:extLst>
              </p14:cNvPr>
              <p14:cNvContentPartPr/>
              <p14:nvPr/>
            </p14:nvContentPartPr>
            <p14:xfrm>
              <a:off x="4502683" y="2680388"/>
              <a:ext cx="368280" cy="32760"/>
            </p14:xfrm>
          </p:contentPart>
        </mc:Choice>
        <mc:Fallback xmlns="">
          <p:pic>
            <p:nvPicPr>
              <p:cNvPr id="27" name="Ink 26">
                <a:extLst>
                  <a:ext uri="{FF2B5EF4-FFF2-40B4-BE49-F238E27FC236}">
                    <a16:creationId xmlns:a16="http://schemas.microsoft.com/office/drawing/2014/main" id="{C9E9DED9-B400-4B4C-B922-FFCF2C181D68}"/>
                  </a:ext>
                </a:extLst>
              </p:cNvPr>
              <p:cNvPicPr/>
              <p:nvPr/>
            </p:nvPicPr>
            <p:blipFill>
              <a:blip r:embed="rId10"/>
              <a:stretch>
                <a:fillRect/>
              </a:stretch>
            </p:blipFill>
            <p:spPr>
              <a:xfrm>
                <a:off x="4448683" y="2572748"/>
                <a:ext cx="475920" cy="248400"/>
              </a:xfrm>
              <a:prstGeom prst="rect">
                <a:avLst/>
              </a:prstGeom>
            </p:spPr>
          </p:pic>
        </mc:Fallback>
      </mc:AlternateContent>
      <p:cxnSp>
        <p:nvCxnSpPr>
          <p:cNvPr id="31" name="Connector: Curved 30">
            <a:extLst>
              <a:ext uri="{FF2B5EF4-FFF2-40B4-BE49-F238E27FC236}">
                <a16:creationId xmlns:a16="http://schemas.microsoft.com/office/drawing/2014/main" id="{63017A3A-F694-4C96-8BAB-3DE23EB4F664}"/>
              </a:ext>
            </a:extLst>
          </p:cNvPr>
          <p:cNvCxnSpPr>
            <a:cxnSpLocks/>
          </p:cNvCxnSpPr>
          <p:nvPr/>
        </p:nvCxnSpPr>
        <p:spPr>
          <a:xfrm flipV="1">
            <a:off x="4933150" y="2553718"/>
            <a:ext cx="497753" cy="100612"/>
          </a:xfrm>
          <a:prstGeom prst="curvedConnector3">
            <a:avLst>
              <a:gd name="adj1" fmla="val 50000"/>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20ED6663-8998-401B-8A5A-2E8671240F40}"/>
              </a:ext>
            </a:extLst>
          </p:cNvPr>
          <p:cNvSpPr txBox="1"/>
          <p:nvPr/>
        </p:nvSpPr>
        <p:spPr>
          <a:xfrm>
            <a:off x="2294074" y="2104390"/>
            <a:ext cx="875370" cy="369332"/>
          </a:xfrm>
          <a:prstGeom prst="rect">
            <a:avLst/>
          </a:prstGeom>
          <a:noFill/>
        </p:spPr>
        <p:txBody>
          <a:bodyPr wrap="square" rtlCol="0">
            <a:spAutoFit/>
          </a:bodyPr>
          <a:lstStyle/>
          <a:p>
            <a:r>
              <a:rPr lang="en-CA" dirty="0"/>
              <a:t>Step 2:</a:t>
            </a:r>
          </a:p>
        </p:txBody>
      </p:sp>
      <p:cxnSp>
        <p:nvCxnSpPr>
          <p:cNvPr id="39" name="Straight Arrow Connector 38">
            <a:extLst>
              <a:ext uri="{FF2B5EF4-FFF2-40B4-BE49-F238E27FC236}">
                <a16:creationId xmlns:a16="http://schemas.microsoft.com/office/drawing/2014/main" id="{D6A18680-AAA0-4581-ABAC-2B7C8A1885C2}"/>
              </a:ext>
            </a:extLst>
          </p:cNvPr>
          <p:cNvCxnSpPr/>
          <p:nvPr/>
        </p:nvCxnSpPr>
        <p:spPr>
          <a:xfrm flipH="1">
            <a:off x="7248786" y="2104390"/>
            <a:ext cx="51303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F83830E-6374-4470-9EDE-23A14BA2DA72}"/>
              </a:ext>
            </a:extLst>
          </p:cNvPr>
          <p:cNvCxnSpPr>
            <a:cxnSpLocks/>
          </p:cNvCxnSpPr>
          <p:nvPr/>
        </p:nvCxnSpPr>
        <p:spPr>
          <a:xfrm flipH="1">
            <a:off x="7190082" y="1598279"/>
            <a:ext cx="66850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908A6F71-F4DA-4D43-A250-9D44A8242215}"/>
              </a:ext>
            </a:extLst>
          </p:cNvPr>
          <p:cNvPicPr>
            <a:picLocks noChangeAspect="1"/>
          </p:cNvPicPr>
          <p:nvPr/>
        </p:nvPicPr>
        <p:blipFill rotWithShape="1">
          <a:blip r:embed="rId11"/>
          <a:srcRect l="4788" t="1502" r="13456" b="-1949"/>
          <a:stretch/>
        </p:blipFill>
        <p:spPr>
          <a:xfrm>
            <a:off x="6697106" y="1910355"/>
            <a:ext cx="492976" cy="361451"/>
          </a:xfrm>
          <a:prstGeom prst="rect">
            <a:avLst/>
          </a:prstGeom>
        </p:spPr>
      </p:pic>
      <p:sp>
        <p:nvSpPr>
          <p:cNvPr id="45" name="Rectangle: Rounded Corners 44">
            <a:extLst>
              <a:ext uri="{FF2B5EF4-FFF2-40B4-BE49-F238E27FC236}">
                <a16:creationId xmlns:a16="http://schemas.microsoft.com/office/drawing/2014/main" id="{543AB09F-D418-46EF-A269-D90B7D43C6C1}"/>
              </a:ext>
            </a:extLst>
          </p:cNvPr>
          <p:cNvSpPr/>
          <p:nvPr/>
        </p:nvSpPr>
        <p:spPr>
          <a:xfrm>
            <a:off x="6672639" y="1971244"/>
            <a:ext cx="541910" cy="321241"/>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7" name="Picture 46" descr="Diagram&#10;&#10;Description automatically generated">
            <a:extLst>
              <a:ext uri="{FF2B5EF4-FFF2-40B4-BE49-F238E27FC236}">
                <a16:creationId xmlns:a16="http://schemas.microsoft.com/office/drawing/2014/main" id="{B748A2E1-D97B-464F-96E5-C4A1CB744B0E}"/>
              </a:ext>
            </a:extLst>
          </p:cNvPr>
          <p:cNvPicPr>
            <a:picLocks noChangeAspect="1"/>
          </p:cNvPicPr>
          <p:nvPr/>
        </p:nvPicPr>
        <p:blipFill rotWithShape="1">
          <a:blip r:embed="rId12"/>
          <a:srcRect t="-1" r="17996" b="-1090"/>
          <a:stretch/>
        </p:blipFill>
        <p:spPr>
          <a:xfrm>
            <a:off x="6672639" y="1371578"/>
            <a:ext cx="492976" cy="427345"/>
          </a:xfrm>
          <a:prstGeom prst="rect">
            <a:avLst/>
          </a:prstGeom>
        </p:spPr>
      </p:pic>
      <p:sp>
        <p:nvSpPr>
          <p:cNvPr id="48" name="Rectangle: Rounded Corners 47">
            <a:extLst>
              <a:ext uri="{FF2B5EF4-FFF2-40B4-BE49-F238E27FC236}">
                <a16:creationId xmlns:a16="http://schemas.microsoft.com/office/drawing/2014/main" id="{0675E32B-61C7-436A-AF45-0E598399B279}"/>
              </a:ext>
            </a:extLst>
          </p:cNvPr>
          <p:cNvSpPr/>
          <p:nvPr/>
        </p:nvSpPr>
        <p:spPr>
          <a:xfrm>
            <a:off x="6697106" y="1393004"/>
            <a:ext cx="492976" cy="405919"/>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17332049"/>
      </p:ext>
    </p:extLst>
  </p:cSld>
  <p:clrMapOvr>
    <a:masterClrMapping/>
  </p:clrMapOvr>
</p:sld>
</file>

<file path=ppt/theme/theme1.xml><?xml version="1.0" encoding="utf-8"?>
<a:theme xmlns:a="http://schemas.openxmlformats.org/drawingml/2006/main" name="Queen's PPT template 2011">
  <a:themeElements>
    <a:clrScheme name="Queen's triclour">
      <a:dk1>
        <a:sysClr val="windowText" lastClr="000000"/>
      </a:dk1>
      <a:lt1>
        <a:sysClr val="window" lastClr="FFFFFF"/>
      </a:lt1>
      <a:dk2>
        <a:srgbClr val="061D38"/>
      </a:dk2>
      <a:lt2>
        <a:srgbClr val="FFFFFF"/>
      </a:lt2>
      <a:accent1>
        <a:srgbClr val="910A29"/>
      </a:accent1>
      <a:accent2>
        <a:srgbClr val="F1AB1F"/>
      </a:accent2>
      <a:accent3>
        <a:srgbClr val="061D38"/>
      </a:accent3>
      <a:accent4>
        <a:srgbClr val="CDCDCD"/>
      </a:accent4>
      <a:accent5>
        <a:srgbClr val="7E7E7E"/>
      </a:accent5>
      <a:accent6>
        <a:srgbClr val="000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Queen's PPT template 2011.thmx</Template>
  <TotalTime>862</TotalTime>
  <Words>833</Words>
  <Application>Microsoft Office PowerPoint</Application>
  <PresentationFormat>On-screen Show (16:9)</PresentationFormat>
  <Paragraphs>90</Paragraphs>
  <Slides>19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vt:lpstr>
      <vt:lpstr>-apple-system</vt:lpstr>
      <vt:lpstr>Arial</vt:lpstr>
      <vt:lpstr>Calibri</vt:lpstr>
      <vt:lpstr>Helvetica</vt:lpstr>
      <vt:lpstr>Palatino Linotype</vt:lpstr>
      <vt:lpstr>Queen's PPT template 2011</vt:lpstr>
      <vt:lpstr> TRANSFORMER</vt:lpstr>
      <vt:lpstr>OUTLINES</vt:lpstr>
      <vt:lpstr>INTRODUCTION </vt:lpstr>
      <vt:lpstr>MODEL ARCHITECTURE </vt:lpstr>
      <vt:lpstr>PowerPoint Presentation</vt:lpstr>
      <vt:lpstr>Embedding Algorithm</vt:lpstr>
      <vt:lpstr>Positional Encoding</vt:lpstr>
      <vt:lpstr>Encoder</vt:lpstr>
      <vt:lpstr>Self- Attention</vt:lpstr>
      <vt:lpstr>Multi-Head Attention</vt:lpstr>
      <vt:lpstr>ADD &amp; NORM</vt:lpstr>
      <vt:lpstr>Fully connected Feed-Forward network</vt:lpstr>
      <vt:lpstr>Decoder</vt:lpstr>
      <vt:lpstr>Mask Multi-Head Attention</vt:lpstr>
      <vt:lpstr>PowerPoint Presentation</vt:lpstr>
      <vt:lpstr>PowerPoint Presentation</vt:lpstr>
      <vt:lpstr>PowerPoint Presentation</vt:lpstr>
      <vt:lpstr>Softmax</vt:lpstr>
      <vt:lpstr>PowerPoint Presentation</vt:lpstr>
    </vt:vector>
  </TitlesOfParts>
  <Company>Queen's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Larry Harris</dc:creator>
  <cp:lastModifiedBy>Xiangman Li</cp:lastModifiedBy>
  <cp:revision>30</cp:revision>
  <dcterms:created xsi:type="dcterms:W3CDTF">2011-07-05T18:52:53Z</dcterms:created>
  <dcterms:modified xsi:type="dcterms:W3CDTF">2021-11-12T13:52:35Z</dcterms:modified>
</cp:coreProperties>
</file>